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embeddedFontLst>
    <p:embeddedFont>
      <p:font typeface="Proxima Nova"/>
      <p:regular r:id="rId13"/>
      <p:bold r:id="rId14"/>
      <p:italic r:id="rId15"/>
      <p:boldItalic r:id="rId16"/>
    </p:embeddedFont>
    <p:embeddedFont>
      <p:font typeface="DM Sans"/>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21" roundtripDataSignature="AMtx7mhFW9CpcEna759clwdGY/nHw5WQC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DMSans-boldItalic.fntdata"/><Relationship Id="rId11" Type="http://schemas.openxmlformats.org/officeDocument/2006/relationships/slide" Target="slides/slide6.xml"/><Relationship Id="rId10" Type="http://schemas.openxmlformats.org/officeDocument/2006/relationships/slide" Target="slides/slide5.xml"/><Relationship Id="rId21" Type="http://customschemas.google.com/relationships/presentationmetadata" Target="metadata"/><Relationship Id="rId13" Type="http://schemas.openxmlformats.org/officeDocument/2006/relationships/font" Target="fonts/ProximaNova-regular.fntdata"/><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ProximaNova-italic.fntdata"/><Relationship Id="rId14" Type="http://schemas.openxmlformats.org/officeDocument/2006/relationships/font" Target="fonts/ProximaNova-bold.fntdata"/><Relationship Id="rId17" Type="http://schemas.openxmlformats.org/officeDocument/2006/relationships/font" Target="fonts/DMSans-regular.fntdata"/><Relationship Id="rId16" Type="http://schemas.openxmlformats.org/officeDocument/2006/relationships/font" Target="fonts/ProximaNova-boldItalic.fntdata"/><Relationship Id="rId5" Type="http://schemas.openxmlformats.org/officeDocument/2006/relationships/notesMaster" Target="notesMasters/notesMaster1.xml"/><Relationship Id="rId19" Type="http://schemas.openxmlformats.org/officeDocument/2006/relationships/font" Target="fonts/DMSans-italic.fntdata"/><Relationship Id="rId6" Type="http://schemas.openxmlformats.org/officeDocument/2006/relationships/slide" Target="slides/slide1.xml"/><Relationship Id="rId18" Type="http://schemas.openxmlformats.org/officeDocument/2006/relationships/font" Target="fonts/DMSans-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799150d71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2799150d71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24f48c78523_0_778:notes"/>
          <p:cNvSpPr/>
          <p:nvPr>
            <p:ph idx="2" type="sldImg"/>
          </p:nvPr>
        </p:nvSpPr>
        <p:spPr>
          <a:xfrm>
            <a:off x="1143225" y="685800"/>
            <a:ext cx="45723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g24f48c78523_0_7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6e0ee0f8a0_1_238:notes"/>
          <p:cNvSpPr/>
          <p:nvPr>
            <p:ph idx="2" type="sldImg"/>
          </p:nvPr>
        </p:nvSpPr>
        <p:spPr>
          <a:xfrm>
            <a:off x="1143225" y="685800"/>
            <a:ext cx="45723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 name="Google Shape;97;g26e0ee0f8a0_1_2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e53ce036eb_0_90:notes"/>
          <p:cNvSpPr/>
          <p:nvPr>
            <p:ph idx="2" type="sldImg"/>
          </p:nvPr>
        </p:nvSpPr>
        <p:spPr>
          <a:xfrm>
            <a:off x="1143225" y="685800"/>
            <a:ext cx="45723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g2e53ce036eb_0_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8d94c9118e_0_28:notes"/>
          <p:cNvSpPr/>
          <p:nvPr>
            <p:ph idx="2" type="sldImg"/>
          </p:nvPr>
        </p:nvSpPr>
        <p:spPr>
          <a:xfrm>
            <a:off x="1143225" y="685800"/>
            <a:ext cx="45723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 name="Google Shape;128;g28d94c9118e_0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8d94c9118e_0_7:notes"/>
          <p:cNvSpPr/>
          <p:nvPr>
            <p:ph idx="2" type="sldImg"/>
          </p:nvPr>
        </p:nvSpPr>
        <p:spPr>
          <a:xfrm>
            <a:off x="1143225" y="685800"/>
            <a:ext cx="45723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2" name="Google Shape;142;g28d94c9118e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7330339696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7330339696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spTree>
      <p:nvGrpSpPr>
        <p:cNvPr id="10" name="Shape 10"/>
        <p:cNvGrpSpPr/>
        <p:nvPr/>
      </p:nvGrpSpPr>
      <p:grpSpPr>
        <a:xfrm>
          <a:off x="0" y="0"/>
          <a:ext cx="0" cy="0"/>
          <a:chOff x="0" y="0"/>
          <a:chExt cx="0" cy="0"/>
        </a:xfrm>
      </p:grpSpPr>
      <p:pic>
        <p:nvPicPr>
          <p:cNvPr descr="A picture containing engine&#10;&#10;Description automatically generated" id="11" name="Google Shape;11;g24f48c78523_1_0"/>
          <p:cNvPicPr preferRelativeResize="0"/>
          <p:nvPr/>
        </p:nvPicPr>
        <p:blipFill rotWithShape="1">
          <a:blip r:embed="rId2">
            <a:alphaModFix/>
          </a:blip>
          <a:srcRect b="0" l="0" r="0" t="0"/>
          <a:stretch/>
        </p:blipFill>
        <p:spPr>
          <a:xfrm>
            <a:off x="368120" y="4772470"/>
            <a:ext cx="187024" cy="187024"/>
          </a:xfrm>
          <a:prstGeom prst="rect">
            <a:avLst/>
          </a:prstGeom>
          <a:noFill/>
          <a:ln>
            <a:noFill/>
          </a:ln>
        </p:spPr>
      </p:pic>
      <p:pic>
        <p:nvPicPr>
          <p:cNvPr descr="Shape&#10;&#10;Description automatically generated with medium confidence" id="12" name="Google Shape;12;g24f48c78523_1_0"/>
          <p:cNvPicPr preferRelativeResize="0"/>
          <p:nvPr/>
        </p:nvPicPr>
        <p:blipFill rotWithShape="1">
          <a:blip r:embed="rId3">
            <a:alphaModFix/>
          </a:blip>
          <a:srcRect b="0" l="0" r="0" t="0"/>
          <a:stretch/>
        </p:blipFill>
        <p:spPr>
          <a:xfrm>
            <a:off x="8433739" y="4802853"/>
            <a:ext cx="336042" cy="123215"/>
          </a:xfrm>
          <a:prstGeom prst="rect">
            <a:avLst/>
          </a:prstGeom>
          <a:noFill/>
          <a:ln>
            <a:noFill/>
          </a:ln>
        </p:spPr>
      </p:pic>
      <p:sp>
        <p:nvSpPr>
          <p:cNvPr id="13" name="Google Shape;13;g24f48c78523_1_0"/>
          <p:cNvSpPr txBox="1"/>
          <p:nvPr/>
        </p:nvSpPr>
        <p:spPr>
          <a:xfrm>
            <a:off x="658175" y="4719738"/>
            <a:ext cx="30000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chemeClr val="dk1"/>
                </a:solidFill>
                <a:latin typeface="DM Sans"/>
                <a:ea typeface="DM Sans"/>
                <a:cs typeface="DM Sans"/>
                <a:sym typeface="DM Sans"/>
              </a:rPr>
              <a:t> © Okta and/or its affiliates. All rights reserved. 	</a:t>
            </a:r>
            <a:endParaRPr/>
          </a:p>
        </p:txBody>
      </p:sp>
    </p:spTree>
  </p:cSld>
  <p:clrMapOvr>
    <a:masterClrMapping/>
  </p:clrMapOvr>
  <mc:AlternateContent>
    <mc:Choice Requires="p14">
      <p:transition spd="slow" p14:dur="700">
        <p:fade/>
      </p:transition>
    </mc:Choice>
    <mc:Fallback>
      <p:transition spd="slow">
        <p:fade/>
      </p:transition>
    </mc:Fallback>
  </mc:AlternateContent>
  <p:extLst>
    <p:ext uri="{DCECCB84-F9BA-43D5-87BE-67443E8EF086}">
      <p15:sldGuideLst>
        <p15:guide id="1" pos="556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steps + content">
  <p:cSld name="3_g_Image Collage Dark (6x)">
    <p:bg>
      <p:bgPr>
        <a:solidFill>
          <a:schemeClr val="lt2"/>
        </a:solidFill>
      </p:bgPr>
    </p:bg>
    <p:spTree>
      <p:nvGrpSpPr>
        <p:cNvPr id="14" name="Shape 14"/>
        <p:cNvGrpSpPr/>
        <p:nvPr/>
      </p:nvGrpSpPr>
      <p:grpSpPr>
        <a:xfrm>
          <a:off x="0" y="0"/>
          <a:ext cx="0" cy="0"/>
          <a:chOff x="0" y="0"/>
          <a:chExt cx="0" cy="0"/>
        </a:xfrm>
      </p:grpSpPr>
      <p:sp>
        <p:nvSpPr>
          <p:cNvPr id="15" name="Google Shape;15;g24f48c78523_0_1239"/>
          <p:cNvSpPr/>
          <p:nvPr>
            <p:ph idx="2" type="pic"/>
          </p:nvPr>
        </p:nvSpPr>
        <p:spPr>
          <a:xfrm>
            <a:off x="364331" y="1843294"/>
            <a:ext cx="2004300" cy="2545800"/>
          </a:xfrm>
          <a:prstGeom prst="roundRect">
            <a:avLst>
              <a:gd fmla="val 4023" name="adj"/>
            </a:avLst>
          </a:prstGeom>
          <a:solidFill>
            <a:srgbClr val="AFABA1"/>
          </a:solidFill>
          <a:ln>
            <a:noFill/>
          </a:ln>
        </p:spPr>
      </p:sp>
      <p:sp>
        <p:nvSpPr>
          <p:cNvPr id="16" name="Google Shape;16;g24f48c78523_0_1239"/>
          <p:cNvSpPr/>
          <p:nvPr>
            <p:ph idx="3" type="pic"/>
          </p:nvPr>
        </p:nvSpPr>
        <p:spPr>
          <a:xfrm>
            <a:off x="2502517" y="1843294"/>
            <a:ext cx="2004300" cy="2545800"/>
          </a:xfrm>
          <a:prstGeom prst="roundRect">
            <a:avLst>
              <a:gd fmla="val 4023" name="adj"/>
            </a:avLst>
          </a:prstGeom>
          <a:solidFill>
            <a:srgbClr val="AFABA1"/>
          </a:solidFill>
          <a:ln>
            <a:noFill/>
          </a:ln>
        </p:spPr>
      </p:sp>
      <p:sp>
        <p:nvSpPr>
          <p:cNvPr id="17" name="Google Shape;17;g24f48c78523_0_1239"/>
          <p:cNvSpPr/>
          <p:nvPr>
            <p:ph idx="4" type="pic"/>
          </p:nvPr>
        </p:nvSpPr>
        <p:spPr>
          <a:xfrm>
            <a:off x="4637108" y="1843293"/>
            <a:ext cx="2004300" cy="2545800"/>
          </a:xfrm>
          <a:prstGeom prst="roundRect">
            <a:avLst>
              <a:gd fmla="val 4023" name="adj"/>
            </a:avLst>
          </a:prstGeom>
          <a:solidFill>
            <a:srgbClr val="AFABA1"/>
          </a:solidFill>
          <a:ln>
            <a:noFill/>
          </a:ln>
        </p:spPr>
      </p:sp>
      <p:sp>
        <p:nvSpPr>
          <p:cNvPr id="18" name="Google Shape;18;g24f48c78523_0_1239"/>
          <p:cNvSpPr/>
          <p:nvPr>
            <p:ph idx="5" type="pic"/>
          </p:nvPr>
        </p:nvSpPr>
        <p:spPr>
          <a:xfrm>
            <a:off x="6774103" y="1843293"/>
            <a:ext cx="2004300" cy="2545800"/>
          </a:xfrm>
          <a:prstGeom prst="roundRect">
            <a:avLst>
              <a:gd fmla="val 4023" name="adj"/>
            </a:avLst>
          </a:prstGeom>
          <a:solidFill>
            <a:srgbClr val="AFABA1"/>
          </a:solidFill>
          <a:ln>
            <a:noFill/>
          </a:ln>
        </p:spPr>
      </p:sp>
      <p:sp>
        <p:nvSpPr>
          <p:cNvPr id="19" name="Google Shape;19;g24f48c78523_0_1239"/>
          <p:cNvSpPr txBox="1"/>
          <p:nvPr>
            <p:ph idx="1" type="body"/>
          </p:nvPr>
        </p:nvSpPr>
        <p:spPr>
          <a:xfrm>
            <a:off x="64555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20" name="Google Shape;20;g24f48c78523_0_1239"/>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lvl1pPr lvl="0" algn="l">
              <a:lnSpc>
                <a:spcPct val="85000"/>
              </a:lnSpc>
              <a:spcBef>
                <a:spcPts val="0"/>
              </a:spcBef>
              <a:spcAft>
                <a:spcPts val="0"/>
              </a:spcAft>
              <a:buSzPts val="2400"/>
              <a:buFont typeface="Arial"/>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1" name="Google Shape;21;g24f48c78523_0_1239"/>
          <p:cNvSpPr/>
          <p:nvPr/>
        </p:nvSpPr>
        <p:spPr>
          <a:xfrm>
            <a:off x="36432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g24f48c78523_0_1239"/>
          <p:cNvSpPr txBox="1"/>
          <p:nvPr>
            <p:ph idx="6" type="body"/>
          </p:nvPr>
        </p:nvSpPr>
        <p:spPr>
          <a:xfrm>
            <a:off x="2783975"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23" name="Google Shape;23;g24f48c78523_0_1239"/>
          <p:cNvSpPr/>
          <p:nvPr/>
        </p:nvSpPr>
        <p:spPr>
          <a:xfrm>
            <a:off x="2502750"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g24f48c78523_0_1239"/>
          <p:cNvSpPr txBox="1"/>
          <p:nvPr>
            <p:ph idx="7" type="body"/>
          </p:nvPr>
        </p:nvSpPr>
        <p:spPr>
          <a:xfrm>
            <a:off x="492240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25" name="Google Shape;25;g24f48c78523_0_1239"/>
          <p:cNvSpPr/>
          <p:nvPr/>
        </p:nvSpPr>
        <p:spPr>
          <a:xfrm>
            <a:off x="464117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g24f48c78523_0_1239"/>
          <p:cNvSpPr txBox="1"/>
          <p:nvPr>
            <p:ph idx="8" type="body"/>
          </p:nvPr>
        </p:nvSpPr>
        <p:spPr>
          <a:xfrm>
            <a:off x="7060825"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27" name="Google Shape;27;g24f48c78523_0_1239"/>
          <p:cNvSpPr/>
          <p:nvPr/>
        </p:nvSpPr>
        <p:spPr>
          <a:xfrm>
            <a:off x="6779600"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g24f48c78523_0_1239"/>
          <p:cNvSpPr txBox="1"/>
          <p:nvPr>
            <p:ph idx="9" type="subTitle"/>
          </p:nvPr>
        </p:nvSpPr>
        <p:spPr>
          <a:xfrm>
            <a:off x="371475" y="516450"/>
            <a:ext cx="8406900" cy="225300"/>
          </a:xfrm>
          <a:prstGeom prst="rect">
            <a:avLst/>
          </a:prstGeom>
          <a:noFill/>
          <a:ln>
            <a:noFill/>
          </a:ln>
        </p:spPr>
        <p:txBody>
          <a:bodyPr anchorCtr="0" anchor="t" bIns="0" lIns="0" spcFirstLastPara="1" rIns="0" wrap="square" tIns="0">
            <a:noAutofit/>
          </a:bodyPr>
          <a:lstStyle>
            <a:lvl1pPr lvl="0" algn="l">
              <a:lnSpc>
                <a:spcPct val="100000"/>
              </a:lnSpc>
              <a:spcBef>
                <a:spcPts val="1100"/>
              </a:spcBef>
              <a:spcAft>
                <a:spcPts val="0"/>
              </a:spcAft>
              <a:buSzPts val="900"/>
              <a:buNone/>
              <a:defRPr sz="900"/>
            </a:lvl1pPr>
            <a:lvl2pPr lvl="1" algn="l">
              <a:lnSpc>
                <a:spcPct val="100000"/>
              </a:lnSpc>
              <a:spcBef>
                <a:spcPts val="600"/>
              </a:spcBef>
              <a:spcAft>
                <a:spcPts val="0"/>
              </a:spcAft>
              <a:buSzPts val="900"/>
              <a:buNone/>
              <a:defRPr/>
            </a:lvl2pPr>
            <a:lvl3pPr lvl="2" algn="l">
              <a:lnSpc>
                <a:spcPct val="100000"/>
              </a:lnSpc>
              <a:spcBef>
                <a:spcPts val="600"/>
              </a:spcBef>
              <a:spcAft>
                <a:spcPts val="0"/>
              </a:spcAft>
              <a:buSzPts val="800"/>
              <a:buNone/>
              <a:defRPr/>
            </a:lvl3pPr>
            <a:lvl4pPr lvl="3" algn="l">
              <a:lnSpc>
                <a:spcPct val="90000"/>
              </a:lnSpc>
              <a:spcBef>
                <a:spcPts val="1100"/>
              </a:spcBef>
              <a:spcAft>
                <a:spcPts val="0"/>
              </a:spcAft>
              <a:buSzPts val="800"/>
              <a:buNone/>
              <a:defRPr/>
            </a:lvl4pPr>
            <a:lvl5pPr lvl="4" algn="l">
              <a:lnSpc>
                <a:spcPct val="100000"/>
              </a:lnSpc>
              <a:spcBef>
                <a:spcPts val="1100"/>
              </a:spcBef>
              <a:spcAft>
                <a:spcPts val="0"/>
              </a:spcAft>
              <a:buSzPts val="800"/>
              <a:buNone/>
              <a:defRPr/>
            </a:lvl5pPr>
            <a:lvl6pPr lvl="5" algn="l">
              <a:lnSpc>
                <a:spcPct val="90000"/>
              </a:lnSpc>
              <a:spcBef>
                <a:spcPts val="1500"/>
              </a:spcBef>
              <a:spcAft>
                <a:spcPts val="0"/>
              </a:spcAft>
              <a:buSzPts val="1800"/>
              <a:buNone/>
              <a:defRPr/>
            </a:lvl6pPr>
            <a:lvl7pPr lvl="6" algn="l">
              <a:lnSpc>
                <a:spcPct val="90000"/>
              </a:lnSpc>
              <a:spcBef>
                <a:spcPts val="2500"/>
              </a:spcBef>
              <a:spcAft>
                <a:spcPts val="0"/>
              </a:spcAft>
              <a:buSzPts val="2700"/>
              <a:buNone/>
              <a:defRPr/>
            </a:lvl7pPr>
            <a:lvl8pPr lvl="7" algn="l">
              <a:lnSpc>
                <a:spcPct val="88000"/>
              </a:lnSpc>
              <a:spcBef>
                <a:spcPts val="1200"/>
              </a:spcBef>
              <a:spcAft>
                <a:spcPts val="0"/>
              </a:spcAft>
              <a:buSzPts val="1400"/>
              <a:buNone/>
              <a:defRPr/>
            </a:lvl8pPr>
            <a:lvl9pPr lvl="8" algn="l">
              <a:lnSpc>
                <a:spcPct val="88000"/>
              </a:lnSpc>
              <a:spcBef>
                <a:spcPts val="1200"/>
              </a:spcBef>
              <a:spcAft>
                <a:spcPts val="0"/>
              </a:spcAft>
              <a:buSzPts val="1400"/>
              <a:buNone/>
              <a:defRPr/>
            </a:lvl9pPr>
          </a:lstStyle>
          <a:p/>
        </p:txBody>
      </p:sp>
      <p:sp>
        <p:nvSpPr>
          <p:cNvPr id="29" name="Google Shape;29;g24f48c78523_0_1239"/>
          <p:cNvSpPr txBox="1"/>
          <p:nvPr/>
        </p:nvSpPr>
        <p:spPr>
          <a:xfrm>
            <a:off x="584825" y="4696575"/>
            <a:ext cx="30000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chemeClr val="dk1"/>
                </a:solidFill>
                <a:latin typeface="DM Sans"/>
                <a:ea typeface="DM Sans"/>
                <a:cs typeface="DM Sans"/>
                <a:sym typeface="DM Sans"/>
              </a:rPr>
              <a:t> © Okta and/or its affiliates. All rights reserved. 	</a:t>
            </a:r>
            <a:endParaRPr/>
          </a:p>
        </p:txBody>
      </p:sp>
    </p:spTree>
  </p:cSld>
  <p:clrMapOvr>
    <a:masterClrMapping/>
  </p:clrMapOvr>
  <mc:AlternateContent>
    <mc:Choice Requires="p14">
      <p:transition p14:dur="100">
        <p:fade thruBlk="1"/>
      </p:transition>
    </mc:Choice>
    <mc:Fallback>
      <p:transition>
        <p:fade/>
      </p:transition>
    </mc:Fallback>
  </mc:AlternateContent>
  <p:extLst>
    <p:ext uri="{DCECCB84-F9BA-43D5-87BE-67443E8EF086}">
      <p15:sldGuideLst>
        <p15:guide id="1" pos="229">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steps + content 1">
  <p:cSld name="3_g_Image Collage Dark (6x)_2">
    <p:bg>
      <p:bgPr>
        <a:solidFill>
          <a:schemeClr val="lt2"/>
        </a:solidFill>
      </p:bgPr>
    </p:bg>
    <p:spTree>
      <p:nvGrpSpPr>
        <p:cNvPr id="30" name="Shape 30"/>
        <p:cNvGrpSpPr/>
        <p:nvPr/>
      </p:nvGrpSpPr>
      <p:grpSpPr>
        <a:xfrm>
          <a:off x="0" y="0"/>
          <a:ext cx="0" cy="0"/>
          <a:chOff x="0" y="0"/>
          <a:chExt cx="0" cy="0"/>
        </a:xfrm>
      </p:grpSpPr>
      <p:sp>
        <p:nvSpPr>
          <p:cNvPr id="31" name="Google Shape;31;g279314b21ff_0_16"/>
          <p:cNvSpPr/>
          <p:nvPr>
            <p:ph idx="2" type="pic"/>
          </p:nvPr>
        </p:nvSpPr>
        <p:spPr>
          <a:xfrm>
            <a:off x="364331" y="1843294"/>
            <a:ext cx="2004300" cy="2545800"/>
          </a:xfrm>
          <a:prstGeom prst="roundRect">
            <a:avLst>
              <a:gd fmla="val 4023" name="adj"/>
            </a:avLst>
          </a:prstGeom>
          <a:solidFill>
            <a:srgbClr val="AFABA1"/>
          </a:solidFill>
          <a:ln>
            <a:noFill/>
          </a:ln>
        </p:spPr>
      </p:sp>
      <p:sp>
        <p:nvSpPr>
          <p:cNvPr id="32" name="Google Shape;32;g279314b21ff_0_16"/>
          <p:cNvSpPr/>
          <p:nvPr>
            <p:ph idx="3" type="pic"/>
          </p:nvPr>
        </p:nvSpPr>
        <p:spPr>
          <a:xfrm>
            <a:off x="2502517" y="1843294"/>
            <a:ext cx="2004300" cy="2545800"/>
          </a:xfrm>
          <a:prstGeom prst="roundRect">
            <a:avLst>
              <a:gd fmla="val 4023" name="adj"/>
            </a:avLst>
          </a:prstGeom>
          <a:solidFill>
            <a:srgbClr val="AFABA1"/>
          </a:solidFill>
          <a:ln>
            <a:noFill/>
          </a:ln>
        </p:spPr>
      </p:sp>
      <p:sp>
        <p:nvSpPr>
          <p:cNvPr id="33" name="Google Shape;33;g279314b21ff_0_16"/>
          <p:cNvSpPr/>
          <p:nvPr>
            <p:ph idx="4" type="pic"/>
          </p:nvPr>
        </p:nvSpPr>
        <p:spPr>
          <a:xfrm>
            <a:off x="4637108" y="1843293"/>
            <a:ext cx="2004300" cy="2545800"/>
          </a:xfrm>
          <a:prstGeom prst="roundRect">
            <a:avLst>
              <a:gd fmla="val 4023" name="adj"/>
            </a:avLst>
          </a:prstGeom>
          <a:solidFill>
            <a:srgbClr val="AFABA1"/>
          </a:solidFill>
          <a:ln>
            <a:noFill/>
          </a:ln>
        </p:spPr>
      </p:sp>
      <p:sp>
        <p:nvSpPr>
          <p:cNvPr id="34" name="Google Shape;34;g279314b21ff_0_16"/>
          <p:cNvSpPr/>
          <p:nvPr>
            <p:ph idx="5" type="pic"/>
          </p:nvPr>
        </p:nvSpPr>
        <p:spPr>
          <a:xfrm>
            <a:off x="6774103" y="1843293"/>
            <a:ext cx="2004300" cy="2545800"/>
          </a:xfrm>
          <a:prstGeom prst="roundRect">
            <a:avLst>
              <a:gd fmla="val 4023" name="adj"/>
            </a:avLst>
          </a:prstGeom>
          <a:solidFill>
            <a:srgbClr val="AFABA1"/>
          </a:solidFill>
          <a:ln>
            <a:noFill/>
          </a:ln>
        </p:spPr>
      </p:sp>
      <p:sp>
        <p:nvSpPr>
          <p:cNvPr id="35" name="Google Shape;35;g279314b21ff_0_16"/>
          <p:cNvSpPr txBox="1"/>
          <p:nvPr>
            <p:ph idx="1" type="body"/>
          </p:nvPr>
        </p:nvSpPr>
        <p:spPr>
          <a:xfrm>
            <a:off x="645550" y="1521825"/>
            <a:ext cx="1722600" cy="633300"/>
          </a:xfrm>
          <a:prstGeom prst="rect">
            <a:avLst/>
          </a:prstGeom>
          <a:noFill/>
          <a:ln>
            <a:noFill/>
          </a:ln>
        </p:spPr>
        <p:txBody>
          <a:bodyPr anchorCtr="0" anchor="t" bIns="0" lIns="0" spcFirstLastPara="1" rIns="0" wrap="square" tIns="0">
            <a:noAutofit/>
          </a:bodyPr>
          <a:lstStyle>
            <a:lvl1pPr indent="-304800" lvl="0" marL="457200" rtl="0" algn="l">
              <a:lnSpc>
                <a:spcPct val="100000"/>
              </a:lnSpc>
              <a:spcBef>
                <a:spcPts val="1100"/>
              </a:spcBef>
              <a:spcAft>
                <a:spcPts val="0"/>
              </a:spcAft>
              <a:buSzPts val="1200"/>
              <a:buChar char="​"/>
              <a:defRPr/>
            </a:lvl1pPr>
            <a:lvl2pPr indent="-285750" lvl="1" marL="914400" rtl="0" algn="l">
              <a:lnSpc>
                <a:spcPct val="100000"/>
              </a:lnSpc>
              <a:spcBef>
                <a:spcPts val="600"/>
              </a:spcBef>
              <a:spcAft>
                <a:spcPts val="0"/>
              </a:spcAft>
              <a:buSzPts val="900"/>
              <a:buChar char="•"/>
              <a:defRPr/>
            </a:lvl2pPr>
            <a:lvl3pPr indent="-279400" lvl="2" marL="1371600" rtl="0" algn="l">
              <a:lnSpc>
                <a:spcPct val="100000"/>
              </a:lnSpc>
              <a:spcBef>
                <a:spcPts val="600"/>
              </a:spcBef>
              <a:spcAft>
                <a:spcPts val="0"/>
              </a:spcAft>
              <a:buClr>
                <a:schemeClr val="dk1"/>
              </a:buClr>
              <a:buSzPts val="800"/>
              <a:buChar char="－"/>
              <a:defRPr>
                <a:solidFill>
                  <a:schemeClr val="dk1"/>
                </a:solidFill>
              </a:defRPr>
            </a:lvl3pPr>
            <a:lvl4pPr indent="-279400" lvl="3" marL="1828800" rtl="0" algn="l">
              <a:lnSpc>
                <a:spcPct val="90000"/>
              </a:lnSpc>
              <a:spcBef>
                <a:spcPts val="1100"/>
              </a:spcBef>
              <a:spcAft>
                <a:spcPts val="0"/>
              </a:spcAft>
              <a:buSzPts val="800"/>
              <a:buChar char="​"/>
              <a:defRPr/>
            </a:lvl4pPr>
            <a:lvl5pPr indent="-279400" lvl="4" marL="2286000" rtl="0" algn="l">
              <a:lnSpc>
                <a:spcPct val="100000"/>
              </a:lnSpc>
              <a:spcBef>
                <a:spcPts val="1100"/>
              </a:spcBef>
              <a:spcAft>
                <a:spcPts val="0"/>
              </a:spcAft>
              <a:buSzPts val="800"/>
              <a:buChar char="​"/>
              <a:defRPr/>
            </a:lvl5pPr>
            <a:lvl6pPr indent="-317500" lvl="5" marL="2743200" rtl="0" algn="l">
              <a:lnSpc>
                <a:spcPct val="90000"/>
              </a:lnSpc>
              <a:spcBef>
                <a:spcPts val="1500"/>
              </a:spcBef>
              <a:spcAft>
                <a:spcPts val="0"/>
              </a:spcAft>
              <a:buClr>
                <a:schemeClr val="dk1"/>
              </a:buClr>
              <a:buSzPts val="1400"/>
              <a:buChar char="​"/>
              <a:defRPr/>
            </a:lvl6pPr>
            <a:lvl7pPr indent="-317500" lvl="6" marL="3200400" rtl="0" algn="l">
              <a:lnSpc>
                <a:spcPct val="90000"/>
              </a:lnSpc>
              <a:spcBef>
                <a:spcPts val="2500"/>
              </a:spcBef>
              <a:spcAft>
                <a:spcPts val="0"/>
              </a:spcAft>
              <a:buSzPts val="1400"/>
              <a:buChar char="​"/>
              <a:defRPr/>
            </a:lvl7pPr>
            <a:lvl8pPr indent="-317500" lvl="7" marL="3657600" rtl="0" algn="l">
              <a:lnSpc>
                <a:spcPct val="88000"/>
              </a:lnSpc>
              <a:spcBef>
                <a:spcPts val="1200"/>
              </a:spcBef>
              <a:spcAft>
                <a:spcPts val="0"/>
              </a:spcAft>
              <a:buClr>
                <a:schemeClr val="dk1"/>
              </a:buClr>
              <a:buSzPts val="1400"/>
              <a:buChar char="•"/>
              <a:defRPr/>
            </a:lvl8pPr>
            <a:lvl9pPr indent="-317500" lvl="8" marL="4114800" rtl="0" algn="l">
              <a:lnSpc>
                <a:spcPct val="88000"/>
              </a:lnSpc>
              <a:spcBef>
                <a:spcPts val="1200"/>
              </a:spcBef>
              <a:spcAft>
                <a:spcPts val="0"/>
              </a:spcAft>
              <a:buClr>
                <a:schemeClr val="dk1"/>
              </a:buClr>
              <a:buSzPts val="1400"/>
              <a:buChar char="•"/>
              <a:defRPr/>
            </a:lvl9pPr>
          </a:lstStyle>
          <a:p/>
        </p:txBody>
      </p:sp>
      <p:sp>
        <p:nvSpPr>
          <p:cNvPr id="36" name="Google Shape;36;g279314b21ff_0_16"/>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lvl1pPr lvl="0" rtl="0" algn="l">
              <a:lnSpc>
                <a:spcPct val="85000"/>
              </a:lnSpc>
              <a:spcBef>
                <a:spcPts val="0"/>
              </a:spcBef>
              <a:spcAft>
                <a:spcPts val="0"/>
              </a:spcAft>
              <a:buSzPts val="2400"/>
              <a:buFont typeface="Arial"/>
              <a:buNone/>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37" name="Google Shape;37;g279314b21ff_0_16"/>
          <p:cNvSpPr/>
          <p:nvPr/>
        </p:nvSpPr>
        <p:spPr>
          <a:xfrm>
            <a:off x="364325" y="15630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g279314b21ff_0_16"/>
          <p:cNvSpPr txBox="1"/>
          <p:nvPr>
            <p:ph idx="6" type="body"/>
          </p:nvPr>
        </p:nvSpPr>
        <p:spPr>
          <a:xfrm>
            <a:off x="2783975" y="1521825"/>
            <a:ext cx="1722600" cy="633300"/>
          </a:xfrm>
          <a:prstGeom prst="rect">
            <a:avLst/>
          </a:prstGeom>
          <a:noFill/>
          <a:ln>
            <a:noFill/>
          </a:ln>
        </p:spPr>
        <p:txBody>
          <a:bodyPr anchorCtr="0" anchor="t" bIns="0" lIns="0" spcFirstLastPara="1" rIns="0" wrap="square" tIns="0">
            <a:noAutofit/>
          </a:bodyPr>
          <a:lstStyle>
            <a:lvl1pPr indent="-304800" lvl="0" marL="457200" rtl="0" algn="l">
              <a:lnSpc>
                <a:spcPct val="100000"/>
              </a:lnSpc>
              <a:spcBef>
                <a:spcPts val="1100"/>
              </a:spcBef>
              <a:spcAft>
                <a:spcPts val="0"/>
              </a:spcAft>
              <a:buSzPts val="1200"/>
              <a:buChar char="​"/>
              <a:defRPr/>
            </a:lvl1pPr>
            <a:lvl2pPr indent="-285750" lvl="1" marL="914400" rtl="0" algn="l">
              <a:lnSpc>
                <a:spcPct val="100000"/>
              </a:lnSpc>
              <a:spcBef>
                <a:spcPts val="600"/>
              </a:spcBef>
              <a:spcAft>
                <a:spcPts val="0"/>
              </a:spcAft>
              <a:buSzPts val="900"/>
              <a:buChar char="•"/>
              <a:defRPr/>
            </a:lvl2pPr>
            <a:lvl3pPr indent="-279400" lvl="2" marL="1371600" rtl="0" algn="l">
              <a:lnSpc>
                <a:spcPct val="100000"/>
              </a:lnSpc>
              <a:spcBef>
                <a:spcPts val="600"/>
              </a:spcBef>
              <a:spcAft>
                <a:spcPts val="0"/>
              </a:spcAft>
              <a:buClr>
                <a:schemeClr val="dk1"/>
              </a:buClr>
              <a:buSzPts val="800"/>
              <a:buChar char="－"/>
              <a:defRPr>
                <a:solidFill>
                  <a:schemeClr val="dk1"/>
                </a:solidFill>
              </a:defRPr>
            </a:lvl3pPr>
            <a:lvl4pPr indent="-279400" lvl="3" marL="1828800" rtl="0" algn="l">
              <a:lnSpc>
                <a:spcPct val="90000"/>
              </a:lnSpc>
              <a:spcBef>
                <a:spcPts val="1100"/>
              </a:spcBef>
              <a:spcAft>
                <a:spcPts val="0"/>
              </a:spcAft>
              <a:buSzPts val="800"/>
              <a:buChar char="​"/>
              <a:defRPr/>
            </a:lvl4pPr>
            <a:lvl5pPr indent="-279400" lvl="4" marL="2286000" rtl="0" algn="l">
              <a:lnSpc>
                <a:spcPct val="100000"/>
              </a:lnSpc>
              <a:spcBef>
                <a:spcPts val="1100"/>
              </a:spcBef>
              <a:spcAft>
                <a:spcPts val="0"/>
              </a:spcAft>
              <a:buSzPts val="800"/>
              <a:buChar char="​"/>
              <a:defRPr/>
            </a:lvl5pPr>
            <a:lvl6pPr indent="-317500" lvl="5" marL="2743200" rtl="0" algn="l">
              <a:lnSpc>
                <a:spcPct val="90000"/>
              </a:lnSpc>
              <a:spcBef>
                <a:spcPts val="1500"/>
              </a:spcBef>
              <a:spcAft>
                <a:spcPts val="0"/>
              </a:spcAft>
              <a:buClr>
                <a:schemeClr val="dk1"/>
              </a:buClr>
              <a:buSzPts val="1400"/>
              <a:buChar char="​"/>
              <a:defRPr/>
            </a:lvl6pPr>
            <a:lvl7pPr indent="-317500" lvl="6" marL="3200400" rtl="0" algn="l">
              <a:lnSpc>
                <a:spcPct val="90000"/>
              </a:lnSpc>
              <a:spcBef>
                <a:spcPts val="2500"/>
              </a:spcBef>
              <a:spcAft>
                <a:spcPts val="0"/>
              </a:spcAft>
              <a:buSzPts val="1400"/>
              <a:buChar char="​"/>
              <a:defRPr/>
            </a:lvl7pPr>
            <a:lvl8pPr indent="-317500" lvl="7" marL="3657600" rtl="0" algn="l">
              <a:lnSpc>
                <a:spcPct val="88000"/>
              </a:lnSpc>
              <a:spcBef>
                <a:spcPts val="1200"/>
              </a:spcBef>
              <a:spcAft>
                <a:spcPts val="0"/>
              </a:spcAft>
              <a:buClr>
                <a:schemeClr val="dk1"/>
              </a:buClr>
              <a:buSzPts val="1400"/>
              <a:buChar char="•"/>
              <a:defRPr/>
            </a:lvl8pPr>
            <a:lvl9pPr indent="-317500" lvl="8" marL="4114800" rtl="0" algn="l">
              <a:lnSpc>
                <a:spcPct val="88000"/>
              </a:lnSpc>
              <a:spcBef>
                <a:spcPts val="1200"/>
              </a:spcBef>
              <a:spcAft>
                <a:spcPts val="0"/>
              </a:spcAft>
              <a:buClr>
                <a:schemeClr val="dk1"/>
              </a:buClr>
              <a:buSzPts val="1400"/>
              <a:buChar char="•"/>
              <a:defRPr/>
            </a:lvl9pPr>
          </a:lstStyle>
          <a:p/>
        </p:txBody>
      </p:sp>
      <p:sp>
        <p:nvSpPr>
          <p:cNvPr id="39" name="Google Shape;39;g279314b21ff_0_16"/>
          <p:cNvSpPr/>
          <p:nvPr/>
        </p:nvSpPr>
        <p:spPr>
          <a:xfrm>
            <a:off x="2502750" y="15630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g279314b21ff_0_16"/>
          <p:cNvSpPr txBox="1"/>
          <p:nvPr>
            <p:ph idx="7" type="body"/>
          </p:nvPr>
        </p:nvSpPr>
        <p:spPr>
          <a:xfrm>
            <a:off x="4922400" y="1521825"/>
            <a:ext cx="1722600" cy="633300"/>
          </a:xfrm>
          <a:prstGeom prst="rect">
            <a:avLst/>
          </a:prstGeom>
          <a:noFill/>
          <a:ln>
            <a:noFill/>
          </a:ln>
        </p:spPr>
        <p:txBody>
          <a:bodyPr anchorCtr="0" anchor="t" bIns="0" lIns="0" spcFirstLastPara="1" rIns="0" wrap="square" tIns="0">
            <a:noAutofit/>
          </a:bodyPr>
          <a:lstStyle>
            <a:lvl1pPr indent="-304800" lvl="0" marL="457200" rtl="0" algn="l">
              <a:lnSpc>
                <a:spcPct val="100000"/>
              </a:lnSpc>
              <a:spcBef>
                <a:spcPts val="1100"/>
              </a:spcBef>
              <a:spcAft>
                <a:spcPts val="0"/>
              </a:spcAft>
              <a:buSzPts val="1200"/>
              <a:buChar char="​"/>
              <a:defRPr/>
            </a:lvl1pPr>
            <a:lvl2pPr indent="-285750" lvl="1" marL="914400" rtl="0" algn="l">
              <a:lnSpc>
                <a:spcPct val="100000"/>
              </a:lnSpc>
              <a:spcBef>
                <a:spcPts val="600"/>
              </a:spcBef>
              <a:spcAft>
                <a:spcPts val="0"/>
              </a:spcAft>
              <a:buSzPts val="900"/>
              <a:buChar char="•"/>
              <a:defRPr/>
            </a:lvl2pPr>
            <a:lvl3pPr indent="-279400" lvl="2" marL="1371600" rtl="0" algn="l">
              <a:lnSpc>
                <a:spcPct val="100000"/>
              </a:lnSpc>
              <a:spcBef>
                <a:spcPts val="600"/>
              </a:spcBef>
              <a:spcAft>
                <a:spcPts val="0"/>
              </a:spcAft>
              <a:buClr>
                <a:schemeClr val="dk1"/>
              </a:buClr>
              <a:buSzPts val="800"/>
              <a:buChar char="－"/>
              <a:defRPr>
                <a:solidFill>
                  <a:schemeClr val="dk1"/>
                </a:solidFill>
              </a:defRPr>
            </a:lvl3pPr>
            <a:lvl4pPr indent="-279400" lvl="3" marL="1828800" rtl="0" algn="l">
              <a:lnSpc>
                <a:spcPct val="90000"/>
              </a:lnSpc>
              <a:spcBef>
                <a:spcPts val="1100"/>
              </a:spcBef>
              <a:spcAft>
                <a:spcPts val="0"/>
              </a:spcAft>
              <a:buSzPts val="800"/>
              <a:buChar char="​"/>
              <a:defRPr/>
            </a:lvl4pPr>
            <a:lvl5pPr indent="-279400" lvl="4" marL="2286000" rtl="0" algn="l">
              <a:lnSpc>
                <a:spcPct val="100000"/>
              </a:lnSpc>
              <a:spcBef>
                <a:spcPts val="1100"/>
              </a:spcBef>
              <a:spcAft>
                <a:spcPts val="0"/>
              </a:spcAft>
              <a:buSzPts val="800"/>
              <a:buChar char="​"/>
              <a:defRPr/>
            </a:lvl5pPr>
            <a:lvl6pPr indent="-317500" lvl="5" marL="2743200" rtl="0" algn="l">
              <a:lnSpc>
                <a:spcPct val="90000"/>
              </a:lnSpc>
              <a:spcBef>
                <a:spcPts val="1500"/>
              </a:spcBef>
              <a:spcAft>
                <a:spcPts val="0"/>
              </a:spcAft>
              <a:buClr>
                <a:schemeClr val="dk1"/>
              </a:buClr>
              <a:buSzPts val="1400"/>
              <a:buChar char="​"/>
              <a:defRPr/>
            </a:lvl6pPr>
            <a:lvl7pPr indent="-317500" lvl="6" marL="3200400" rtl="0" algn="l">
              <a:lnSpc>
                <a:spcPct val="90000"/>
              </a:lnSpc>
              <a:spcBef>
                <a:spcPts val="2500"/>
              </a:spcBef>
              <a:spcAft>
                <a:spcPts val="0"/>
              </a:spcAft>
              <a:buSzPts val="1400"/>
              <a:buChar char="​"/>
              <a:defRPr/>
            </a:lvl7pPr>
            <a:lvl8pPr indent="-317500" lvl="7" marL="3657600" rtl="0" algn="l">
              <a:lnSpc>
                <a:spcPct val="88000"/>
              </a:lnSpc>
              <a:spcBef>
                <a:spcPts val="1200"/>
              </a:spcBef>
              <a:spcAft>
                <a:spcPts val="0"/>
              </a:spcAft>
              <a:buClr>
                <a:schemeClr val="dk1"/>
              </a:buClr>
              <a:buSzPts val="1400"/>
              <a:buChar char="•"/>
              <a:defRPr/>
            </a:lvl8pPr>
            <a:lvl9pPr indent="-317500" lvl="8" marL="4114800" rtl="0" algn="l">
              <a:lnSpc>
                <a:spcPct val="88000"/>
              </a:lnSpc>
              <a:spcBef>
                <a:spcPts val="1200"/>
              </a:spcBef>
              <a:spcAft>
                <a:spcPts val="0"/>
              </a:spcAft>
              <a:buClr>
                <a:schemeClr val="dk1"/>
              </a:buClr>
              <a:buSzPts val="1400"/>
              <a:buChar char="•"/>
              <a:defRPr/>
            </a:lvl9pPr>
          </a:lstStyle>
          <a:p/>
        </p:txBody>
      </p:sp>
      <p:sp>
        <p:nvSpPr>
          <p:cNvPr id="41" name="Google Shape;41;g279314b21ff_0_16"/>
          <p:cNvSpPr/>
          <p:nvPr/>
        </p:nvSpPr>
        <p:spPr>
          <a:xfrm>
            <a:off x="4641175" y="15630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 name="Google Shape;42;g279314b21ff_0_16"/>
          <p:cNvSpPr txBox="1"/>
          <p:nvPr>
            <p:ph idx="8" type="body"/>
          </p:nvPr>
        </p:nvSpPr>
        <p:spPr>
          <a:xfrm>
            <a:off x="7060825" y="1521825"/>
            <a:ext cx="1722600" cy="633300"/>
          </a:xfrm>
          <a:prstGeom prst="rect">
            <a:avLst/>
          </a:prstGeom>
          <a:noFill/>
          <a:ln>
            <a:noFill/>
          </a:ln>
        </p:spPr>
        <p:txBody>
          <a:bodyPr anchorCtr="0" anchor="t" bIns="0" lIns="0" spcFirstLastPara="1" rIns="0" wrap="square" tIns="0">
            <a:noAutofit/>
          </a:bodyPr>
          <a:lstStyle>
            <a:lvl1pPr indent="-304800" lvl="0" marL="457200" rtl="0" algn="l">
              <a:lnSpc>
                <a:spcPct val="100000"/>
              </a:lnSpc>
              <a:spcBef>
                <a:spcPts val="1100"/>
              </a:spcBef>
              <a:spcAft>
                <a:spcPts val="0"/>
              </a:spcAft>
              <a:buSzPts val="1200"/>
              <a:buChar char="​"/>
              <a:defRPr/>
            </a:lvl1pPr>
            <a:lvl2pPr indent="-285750" lvl="1" marL="914400" rtl="0" algn="l">
              <a:lnSpc>
                <a:spcPct val="100000"/>
              </a:lnSpc>
              <a:spcBef>
                <a:spcPts val="600"/>
              </a:spcBef>
              <a:spcAft>
                <a:spcPts val="0"/>
              </a:spcAft>
              <a:buSzPts val="900"/>
              <a:buChar char="•"/>
              <a:defRPr/>
            </a:lvl2pPr>
            <a:lvl3pPr indent="-279400" lvl="2" marL="1371600" rtl="0" algn="l">
              <a:lnSpc>
                <a:spcPct val="100000"/>
              </a:lnSpc>
              <a:spcBef>
                <a:spcPts val="600"/>
              </a:spcBef>
              <a:spcAft>
                <a:spcPts val="0"/>
              </a:spcAft>
              <a:buClr>
                <a:schemeClr val="dk1"/>
              </a:buClr>
              <a:buSzPts val="800"/>
              <a:buChar char="－"/>
              <a:defRPr>
                <a:solidFill>
                  <a:schemeClr val="dk1"/>
                </a:solidFill>
              </a:defRPr>
            </a:lvl3pPr>
            <a:lvl4pPr indent="-279400" lvl="3" marL="1828800" rtl="0" algn="l">
              <a:lnSpc>
                <a:spcPct val="90000"/>
              </a:lnSpc>
              <a:spcBef>
                <a:spcPts val="1100"/>
              </a:spcBef>
              <a:spcAft>
                <a:spcPts val="0"/>
              </a:spcAft>
              <a:buSzPts val="800"/>
              <a:buChar char="​"/>
              <a:defRPr/>
            </a:lvl4pPr>
            <a:lvl5pPr indent="-279400" lvl="4" marL="2286000" rtl="0" algn="l">
              <a:lnSpc>
                <a:spcPct val="100000"/>
              </a:lnSpc>
              <a:spcBef>
                <a:spcPts val="1100"/>
              </a:spcBef>
              <a:spcAft>
                <a:spcPts val="0"/>
              </a:spcAft>
              <a:buSzPts val="800"/>
              <a:buChar char="​"/>
              <a:defRPr/>
            </a:lvl5pPr>
            <a:lvl6pPr indent="-317500" lvl="5" marL="2743200" rtl="0" algn="l">
              <a:lnSpc>
                <a:spcPct val="90000"/>
              </a:lnSpc>
              <a:spcBef>
                <a:spcPts val="1500"/>
              </a:spcBef>
              <a:spcAft>
                <a:spcPts val="0"/>
              </a:spcAft>
              <a:buClr>
                <a:schemeClr val="dk1"/>
              </a:buClr>
              <a:buSzPts val="1400"/>
              <a:buChar char="​"/>
              <a:defRPr/>
            </a:lvl6pPr>
            <a:lvl7pPr indent="-317500" lvl="6" marL="3200400" rtl="0" algn="l">
              <a:lnSpc>
                <a:spcPct val="90000"/>
              </a:lnSpc>
              <a:spcBef>
                <a:spcPts val="2500"/>
              </a:spcBef>
              <a:spcAft>
                <a:spcPts val="0"/>
              </a:spcAft>
              <a:buSzPts val="1400"/>
              <a:buChar char="​"/>
              <a:defRPr/>
            </a:lvl7pPr>
            <a:lvl8pPr indent="-317500" lvl="7" marL="3657600" rtl="0" algn="l">
              <a:lnSpc>
                <a:spcPct val="88000"/>
              </a:lnSpc>
              <a:spcBef>
                <a:spcPts val="1200"/>
              </a:spcBef>
              <a:spcAft>
                <a:spcPts val="0"/>
              </a:spcAft>
              <a:buClr>
                <a:schemeClr val="dk1"/>
              </a:buClr>
              <a:buSzPts val="1400"/>
              <a:buChar char="•"/>
              <a:defRPr/>
            </a:lvl8pPr>
            <a:lvl9pPr indent="-317500" lvl="8" marL="4114800" rtl="0" algn="l">
              <a:lnSpc>
                <a:spcPct val="88000"/>
              </a:lnSpc>
              <a:spcBef>
                <a:spcPts val="1200"/>
              </a:spcBef>
              <a:spcAft>
                <a:spcPts val="0"/>
              </a:spcAft>
              <a:buClr>
                <a:schemeClr val="dk1"/>
              </a:buClr>
              <a:buSzPts val="1400"/>
              <a:buChar char="•"/>
              <a:defRPr/>
            </a:lvl9pPr>
          </a:lstStyle>
          <a:p/>
        </p:txBody>
      </p:sp>
      <p:sp>
        <p:nvSpPr>
          <p:cNvPr id="43" name="Google Shape;43;g279314b21ff_0_16"/>
          <p:cNvSpPr/>
          <p:nvPr/>
        </p:nvSpPr>
        <p:spPr>
          <a:xfrm>
            <a:off x="6779600" y="15630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g279314b21ff_0_16"/>
          <p:cNvSpPr txBox="1"/>
          <p:nvPr>
            <p:ph idx="9" type="subTitle"/>
          </p:nvPr>
        </p:nvSpPr>
        <p:spPr>
          <a:xfrm>
            <a:off x="371475" y="516450"/>
            <a:ext cx="8406900" cy="225300"/>
          </a:xfrm>
          <a:prstGeom prst="rect">
            <a:avLst/>
          </a:prstGeom>
          <a:noFill/>
          <a:ln>
            <a:noFill/>
          </a:ln>
        </p:spPr>
        <p:txBody>
          <a:bodyPr anchorCtr="0" anchor="t" bIns="0" lIns="0" spcFirstLastPara="1" rIns="0" wrap="square" tIns="0">
            <a:noAutofit/>
          </a:bodyPr>
          <a:lstStyle>
            <a:lvl1pPr lvl="0" rtl="0" algn="l">
              <a:lnSpc>
                <a:spcPct val="100000"/>
              </a:lnSpc>
              <a:spcBef>
                <a:spcPts val="1100"/>
              </a:spcBef>
              <a:spcAft>
                <a:spcPts val="0"/>
              </a:spcAft>
              <a:buSzPts val="900"/>
              <a:buNone/>
              <a:defRPr sz="900"/>
            </a:lvl1pPr>
            <a:lvl2pPr lvl="1" rtl="0" algn="l">
              <a:lnSpc>
                <a:spcPct val="100000"/>
              </a:lnSpc>
              <a:spcBef>
                <a:spcPts val="600"/>
              </a:spcBef>
              <a:spcAft>
                <a:spcPts val="0"/>
              </a:spcAft>
              <a:buSzPts val="900"/>
              <a:buNone/>
              <a:defRPr/>
            </a:lvl2pPr>
            <a:lvl3pPr lvl="2" rtl="0" algn="l">
              <a:lnSpc>
                <a:spcPct val="100000"/>
              </a:lnSpc>
              <a:spcBef>
                <a:spcPts val="600"/>
              </a:spcBef>
              <a:spcAft>
                <a:spcPts val="0"/>
              </a:spcAft>
              <a:buSzPts val="800"/>
              <a:buNone/>
              <a:defRPr/>
            </a:lvl3pPr>
            <a:lvl4pPr lvl="3" rtl="0" algn="l">
              <a:lnSpc>
                <a:spcPct val="90000"/>
              </a:lnSpc>
              <a:spcBef>
                <a:spcPts val="1100"/>
              </a:spcBef>
              <a:spcAft>
                <a:spcPts val="0"/>
              </a:spcAft>
              <a:buSzPts val="800"/>
              <a:buNone/>
              <a:defRPr/>
            </a:lvl4pPr>
            <a:lvl5pPr lvl="4" rtl="0" algn="l">
              <a:lnSpc>
                <a:spcPct val="100000"/>
              </a:lnSpc>
              <a:spcBef>
                <a:spcPts val="1100"/>
              </a:spcBef>
              <a:spcAft>
                <a:spcPts val="0"/>
              </a:spcAft>
              <a:buSzPts val="800"/>
              <a:buNone/>
              <a:defRPr/>
            </a:lvl5pPr>
            <a:lvl6pPr lvl="5" rtl="0" algn="l">
              <a:lnSpc>
                <a:spcPct val="90000"/>
              </a:lnSpc>
              <a:spcBef>
                <a:spcPts val="1500"/>
              </a:spcBef>
              <a:spcAft>
                <a:spcPts val="0"/>
              </a:spcAft>
              <a:buSzPts val="1800"/>
              <a:buNone/>
              <a:defRPr/>
            </a:lvl6pPr>
            <a:lvl7pPr lvl="6" rtl="0" algn="l">
              <a:lnSpc>
                <a:spcPct val="90000"/>
              </a:lnSpc>
              <a:spcBef>
                <a:spcPts val="2500"/>
              </a:spcBef>
              <a:spcAft>
                <a:spcPts val="0"/>
              </a:spcAft>
              <a:buSzPts val="2700"/>
              <a:buNone/>
              <a:defRPr/>
            </a:lvl7pPr>
            <a:lvl8pPr lvl="7" rtl="0" algn="l">
              <a:lnSpc>
                <a:spcPct val="88000"/>
              </a:lnSpc>
              <a:spcBef>
                <a:spcPts val="1200"/>
              </a:spcBef>
              <a:spcAft>
                <a:spcPts val="0"/>
              </a:spcAft>
              <a:buSzPts val="1400"/>
              <a:buNone/>
              <a:defRPr/>
            </a:lvl8pPr>
            <a:lvl9pPr lvl="8" rtl="0" algn="l">
              <a:lnSpc>
                <a:spcPct val="88000"/>
              </a:lnSpc>
              <a:spcBef>
                <a:spcPts val="1200"/>
              </a:spcBef>
              <a:spcAft>
                <a:spcPts val="0"/>
              </a:spcAft>
              <a:buSzPts val="1400"/>
              <a:buNone/>
              <a:defRPr/>
            </a:lvl9pPr>
          </a:lstStyle>
          <a:p/>
        </p:txBody>
      </p:sp>
    </p:spTree>
  </p:cSld>
  <p:clrMapOvr>
    <a:masterClrMapping/>
  </p:clrMapOvr>
  <mc:AlternateContent>
    <mc:Choice Requires="p14">
      <p:transition p14:dur="100">
        <p:fade thruBlk="1"/>
      </p:transition>
    </mc:Choice>
    <mc:Fallback>
      <p:transition>
        <p:fade/>
      </p:transition>
    </mc:Fallback>
  </mc:AlternateContent>
  <p:extLst>
    <p:ext uri="{DCECCB84-F9BA-43D5-87BE-67443E8EF086}">
      <p15:sldGuideLst>
        <p15:guide id="1" pos="229">
          <p15:clr>
            <a:srgbClr val="E46962"/>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steps + content">
  <p:cSld name="3_g_Image Collage Dark (6x)_1_1">
    <p:bg>
      <p:bgPr>
        <a:solidFill>
          <a:schemeClr val="lt2"/>
        </a:solidFill>
      </p:bgPr>
    </p:bg>
    <p:spTree>
      <p:nvGrpSpPr>
        <p:cNvPr id="45" name="Shape 45"/>
        <p:cNvGrpSpPr/>
        <p:nvPr/>
      </p:nvGrpSpPr>
      <p:grpSpPr>
        <a:xfrm>
          <a:off x="0" y="0"/>
          <a:ext cx="0" cy="0"/>
          <a:chOff x="0" y="0"/>
          <a:chExt cx="0" cy="0"/>
        </a:xfrm>
      </p:grpSpPr>
      <p:sp>
        <p:nvSpPr>
          <p:cNvPr id="46" name="Google Shape;46;g24f48c78523_0_1589"/>
          <p:cNvSpPr/>
          <p:nvPr>
            <p:ph idx="2" type="pic"/>
          </p:nvPr>
        </p:nvSpPr>
        <p:spPr>
          <a:xfrm>
            <a:off x="2497931" y="1843294"/>
            <a:ext cx="2004300" cy="2545800"/>
          </a:xfrm>
          <a:prstGeom prst="roundRect">
            <a:avLst>
              <a:gd fmla="val 4023" name="adj"/>
            </a:avLst>
          </a:prstGeom>
          <a:solidFill>
            <a:srgbClr val="AFABA1"/>
          </a:solidFill>
          <a:ln>
            <a:noFill/>
          </a:ln>
        </p:spPr>
      </p:sp>
      <p:sp>
        <p:nvSpPr>
          <p:cNvPr id="47" name="Google Shape;47;g24f48c78523_0_1589"/>
          <p:cNvSpPr/>
          <p:nvPr>
            <p:ph idx="3" type="pic"/>
          </p:nvPr>
        </p:nvSpPr>
        <p:spPr>
          <a:xfrm>
            <a:off x="4636117" y="1843294"/>
            <a:ext cx="2004300" cy="2545800"/>
          </a:xfrm>
          <a:prstGeom prst="roundRect">
            <a:avLst>
              <a:gd fmla="val 4023" name="adj"/>
            </a:avLst>
          </a:prstGeom>
          <a:solidFill>
            <a:srgbClr val="AFABA1"/>
          </a:solidFill>
          <a:ln>
            <a:noFill/>
          </a:ln>
        </p:spPr>
      </p:sp>
      <p:sp>
        <p:nvSpPr>
          <p:cNvPr id="48" name="Google Shape;48;g24f48c78523_0_1589"/>
          <p:cNvSpPr txBox="1"/>
          <p:nvPr>
            <p:ph idx="1" type="body"/>
          </p:nvPr>
        </p:nvSpPr>
        <p:spPr>
          <a:xfrm>
            <a:off x="277915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49" name="Google Shape;49;g24f48c78523_0_1589"/>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lvl1pPr lvl="0" algn="l">
              <a:lnSpc>
                <a:spcPct val="85000"/>
              </a:lnSpc>
              <a:spcBef>
                <a:spcPts val="0"/>
              </a:spcBef>
              <a:spcAft>
                <a:spcPts val="0"/>
              </a:spcAft>
              <a:buSzPts val="2400"/>
              <a:buFont typeface="Arial"/>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0" name="Google Shape;50;g24f48c78523_0_1589"/>
          <p:cNvSpPr/>
          <p:nvPr/>
        </p:nvSpPr>
        <p:spPr>
          <a:xfrm>
            <a:off x="249792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g24f48c78523_0_1589"/>
          <p:cNvSpPr txBox="1"/>
          <p:nvPr>
            <p:ph idx="4" type="body"/>
          </p:nvPr>
        </p:nvSpPr>
        <p:spPr>
          <a:xfrm>
            <a:off x="4917575"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52" name="Google Shape;52;g24f48c78523_0_1589"/>
          <p:cNvSpPr/>
          <p:nvPr/>
        </p:nvSpPr>
        <p:spPr>
          <a:xfrm>
            <a:off x="4636350"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g24f48c78523_0_1589"/>
          <p:cNvSpPr txBox="1"/>
          <p:nvPr>
            <p:ph idx="5" type="subTitle"/>
          </p:nvPr>
        </p:nvSpPr>
        <p:spPr>
          <a:xfrm>
            <a:off x="371475" y="516450"/>
            <a:ext cx="8412000" cy="225300"/>
          </a:xfrm>
          <a:prstGeom prst="rect">
            <a:avLst/>
          </a:prstGeom>
          <a:noFill/>
          <a:ln>
            <a:noFill/>
          </a:ln>
        </p:spPr>
        <p:txBody>
          <a:bodyPr anchorCtr="0" anchor="t" bIns="0" lIns="0" spcFirstLastPara="1" rIns="0" wrap="square" tIns="0">
            <a:noAutofit/>
          </a:bodyPr>
          <a:lstStyle>
            <a:lvl1pPr lvl="0" algn="l">
              <a:lnSpc>
                <a:spcPct val="100000"/>
              </a:lnSpc>
              <a:spcBef>
                <a:spcPts val="1100"/>
              </a:spcBef>
              <a:spcAft>
                <a:spcPts val="0"/>
              </a:spcAft>
              <a:buSzPts val="900"/>
              <a:buNone/>
              <a:defRPr sz="900"/>
            </a:lvl1pPr>
            <a:lvl2pPr lvl="1" algn="l">
              <a:lnSpc>
                <a:spcPct val="100000"/>
              </a:lnSpc>
              <a:spcBef>
                <a:spcPts val="600"/>
              </a:spcBef>
              <a:spcAft>
                <a:spcPts val="0"/>
              </a:spcAft>
              <a:buSzPts val="900"/>
              <a:buNone/>
              <a:defRPr/>
            </a:lvl2pPr>
            <a:lvl3pPr lvl="2" algn="l">
              <a:lnSpc>
                <a:spcPct val="100000"/>
              </a:lnSpc>
              <a:spcBef>
                <a:spcPts val="600"/>
              </a:spcBef>
              <a:spcAft>
                <a:spcPts val="0"/>
              </a:spcAft>
              <a:buSzPts val="800"/>
              <a:buNone/>
              <a:defRPr/>
            </a:lvl3pPr>
            <a:lvl4pPr lvl="3" algn="l">
              <a:lnSpc>
                <a:spcPct val="90000"/>
              </a:lnSpc>
              <a:spcBef>
                <a:spcPts val="1100"/>
              </a:spcBef>
              <a:spcAft>
                <a:spcPts val="0"/>
              </a:spcAft>
              <a:buSzPts val="800"/>
              <a:buNone/>
              <a:defRPr/>
            </a:lvl4pPr>
            <a:lvl5pPr lvl="4" algn="l">
              <a:lnSpc>
                <a:spcPct val="100000"/>
              </a:lnSpc>
              <a:spcBef>
                <a:spcPts val="1100"/>
              </a:spcBef>
              <a:spcAft>
                <a:spcPts val="0"/>
              </a:spcAft>
              <a:buSzPts val="800"/>
              <a:buNone/>
              <a:defRPr/>
            </a:lvl5pPr>
            <a:lvl6pPr lvl="5" algn="l">
              <a:lnSpc>
                <a:spcPct val="90000"/>
              </a:lnSpc>
              <a:spcBef>
                <a:spcPts val="1500"/>
              </a:spcBef>
              <a:spcAft>
                <a:spcPts val="0"/>
              </a:spcAft>
              <a:buSzPts val="1800"/>
              <a:buNone/>
              <a:defRPr/>
            </a:lvl6pPr>
            <a:lvl7pPr lvl="6" algn="l">
              <a:lnSpc>
                <a:spcPct val="90000"/>
              </a:lnSpc>
              <a:spcBef>
                <a:spcPts val="2500"/>
              </a:spcBef>
              <a:spcAft>
                <a:spcPts val="0"/>
              </a:spcAft>
              <a:buSzPts val="2700"/>
              <a:buNone/>
              <a:defRPr/>
            </a:lvl7pPr>
            <a:lvl8pPr lvl="7" algn="l">
              <a:lnSpc>
                <a:spcPct val="88000"/>
              </a:lnSpc>
              <a:spcBef>
                <a:spcPts val="1200"/>
              </a:spcBef>
              <a:spcAft>
                <a:spcPts val="0"/>
              </a:spcAft>
              <a:buSzPts val="1400"/>
              <a:buNone/>
              <a:defRPr/>
            </a:lvl8pPr>
            <a:lvl9pPr lvl="8" algn="l">
              <a:lnSpc>
                <a:spcPct val="88000"/>
              </a:lnSpc>
              <a:spcBef>
                <a:spcPts val="1200"/>
              </a:spcBef>
              <a:spcAft>
                <a:spcPts val="0"/>
              </a:spcAft>
              <a:buSzPts val="1400"/>
              <a:buNone/>
              <a:defRPr/>
            </a:lvl9pPr>
          </a:lstStyle>
          <a:p/>
        </p:txBody>
      </p:sp>
    </p:spTree>
  </p:cSld>
  <p:clrMapOvr>
    <a:masterClrMapping/>
  </p:clrMapOvr>
  <mc:AlternateContent>
    <mc:Choice Requires="p14">
      <p:transition p14:dur="100">
        <p:fade thruBlk="1"/>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steps + content ">
  <p:cSld name="3_g_Image Collage Dark (6x)_1">
    <p:bg>
      <p:bgPr>
        <a:solidFill>
          <a:schemeClr val="lt2"/>
        </a:solidFill>
      </p:bgPr>
    </p:bg>
    <p:spTree>
      <p:nvGrpSpPr>
        <p:cNvPr id="54" name="Shape 54"/>
        <p:cNvGrpSpPr/>
        <p:nvPr/>
      </p:nvGrpSpPr>
      <p:grpSpPr>
        <a:xfrm>
          <a:off x="0" y="0"/>
          <a:ext cx="0" cy="0"/>
          <a:chOff x="0" y="0"/>
          <a:chExt cx="0" cy="0"/>
        </a:xfrm>
      </p:grpSpPr>
      <p:sp>
        <p:nvSpPr>
          <p:cNvPr id="55" name="Google Shape;55;g24f48c78523_0_1571"/>
          <p:cNvSpPr/>
          <p:nvPr>
            <p:ph idx="2" type="pic"/>
          </p:nvPr>
        </p:nvSpPr>
        <p:spPr>
          <a:xfrm>
            <a:off x="1431131" y="2148094"/>
            <a:ext cx="2004300" cy="2545800"/>
          </a:xfrm>
          <a:prstGeom prst="roundRect">
            <a:avLst>
              <a:gd fmla="val 4023" name="adj"/>
            </a:avLst>
          </a:prstGeom>
          <a:solidFill>
            <a:srgbClr val="AFABA1"/>
          </a:solidFill>
          <a:ln>
            <a:noFill/>
          </a:ln>
        </p:spPr>
      </p:sp>
      <p:sp>
        <p:nvSpPr>
          <p:cNvPr id="56" name="Google Shape;56;g24f48c78523_0_1571"/>
          <p:cNvSpPr/>
          <p:nvPr>
            <p:ph idx="3" type="pic"/>
          </p:nvPr>
        </p:nvSpPr>
        <p:spPr>
          <a:xfrm>
            <a:off x="3569317" y="2148094"/>
            <a:ext cx="2004300" cy="2545800"/>
          </a:xfrm>
          <a:prstGeom prst="roundRect">
            <a:avLst>
              <a:gd fmla="val 4023" name="adj"/>
            </a:avLst>
          </a:prstGeom>
          <a:solidFill>
            <a:srgbClr val="AFABA1"/>
          </a:solidFill>
          <a:ln>
            <a:noFill/>
          </a:ln>
        </p:spPr>
      </p:sp>
      <p:sp>
        <p:nvSpPr>
          <p:cNvPr id="57" name="Google Shape;57;g24f48c78523_0_1571"/>
          <p:cNvSpPr/>
          <p:nvPr>
            <p:ph idx="4" type="pic"/>
          </p:nvPr>
        </p:nvSpPr>
        <p:spPr>
          <a:xfrm>
            <a:off x="5703908" y="2148093"/>
            <a:ext cx="2004300" cy="2545800"/>
          </a:xfrm>
          <a:prstGeom prst="roundRect">
            <a:avLst>
              <a:gd fmla="val 4023" name="adj"/>
            </a:avLst>
          </a:prstGeom>
          <a:solidFill>
            <a:srgbClr val="AFABA1"/>
          </a:solidFill>
          <a:ln>
            <a:noFill/>
          </a:ln>
        </p:spPr>
      </p:sp>
      <p:sp>
        <p:nvSpPr>
          <p:cNvPr id="58" name="Google Shape;58;g24f48c78523_0_1571"/>
          <p:cNvSpPr txBox="1"/>
          <p:nvPr>
            <p:ph idx="1" type="body"/>
          </p:nvPr>
        </p:nvSpPr>
        <p:spPr>
          <a:xfrm>
            <a:off x="1712350" y="12932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59" name="Google Shape;59;g24f48c78523_0_1571"/>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lvl1pPr lvl="0" algn="l">
              <a:lnSpc>
                <a:spcPct val="85000"/>
              </a:lnSpc>
              <a:spcBef>
                <a:spcPts val="0"/>
              </a:spcBef>
              <a:spcAft>
                <a:spcPts val="0"/>
              </a:spcAft>
              <a:buSzPts val="2400"/>
              <a:buFont typeface="Arial"/>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0" name="Google Shape;60;g24f48c78523_0_1571"/>
          <p:cNvSpPr/>
          <p:nvPr/>
        </p:nvSpPr>
        <p:spPr>
          <a:xfrm>
            <a:off x="1431125" y="13344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g24f48c78523_0_1571"/>
          <p:cNvSpPr txBox="1"/>
          <p:nvPr>
            <p:ph idx="5" type="body"/>
          </p:nvPr>
        </p:nvSpPr>
        <p:spPr>
          <a:xfrm>
            <a:off x="3850775" y="12932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62" name="Google Shape;62;g24f48c78523_0_1571"/>
          <p:cNvSpPr/>
          <p:nvPr/>
        </p:nvSpPr>
        <p:spPr>
          <a:xfrm>
            <a:off x="3569550" y="13344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 name="Google Shape;63;g24f48c78523_0_1571"/>
          <p:cNvSpPr txBox="1"/>
          <p:nvPr>
            <p:ph idx="6" type="body"/>
          </p:nvPr>
        </p:nvSpPr>
        <p:spPr>
          <a:xfrm>
            <a:off x="5989200" y="12932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64" name="Google Shape;64;g24f48c78523_0_1571"/>
          <p:cNvSpPr/>
          <p:nvPr/>
        </p:nvSpPr>
        <p:spPr>
          <a:xfrm>
            <a:off x="5707975" y="13344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g24f48c78523_0_1571"/>
          <p:cNvSpPr txBox="1"/>
          <p:nvPr>
            <p:ph idx="7" type="subTitle"/>
          </p:nvPr>
        </p:nvSpPr>
        <p:spPr>
          <a:xfrm>
            <a:off x="371475" y="516450"/>
            <a:ext cx="8401200" cy="225300"/>
          </a:xfrm>
          <a:prstGeom prst="rect">
            <a:avLst/>
          </a:prstGeom>
          <a:noFill/>
          <a:ln>
            <a:noFill/>
          </a:ln>
        </p:spPr>
        <p:txBody>
          <a:bodyPr anchorCtr="0" anchor="t" bIns="0" lIns="0" spcFirstLastPara="1" rIns="0" wrap="square" tIns="0">
            <a:noAutofit/>
          </a:bodyPr>
          <a:lstStyle>
            <a:lvl1pPr lvl="0" algn="l">
              <a:lnSpc>
                <a:spcPct val="100000"/>
              </a:lnSpc>
              <a:spcBef>
                <a:spcPts val="1100"/>
              </a:spcBef>
              <a:spcAft>
                <a:spcPts val="0"/>
              </a:spcAft>
              <a:buSzPts val="900"/>
              <a:buNone/>
              <a:defRPr sz="900"/>
            </a:lvl1pPr>
            <a:lvl2pPr lvl="1" algn="l">
              <a:lnSpc>
                <a:spcPct val="100000"/>
              </a:lnSpc>
              <a:spcBef>
                <a:spcPts val="600"/>
              </a:spcBef>
              <a:spcAft>
                <a:spcPts val="0"/>
              </a:spcAft>
              <a:buSzPts val="900"/>
              <a:buNone/>
              <a:defRPr/>
            </a:lvl2pPr>
            <a:lvl3pPr lvl="2" algn="l">
              <a:lnSpc>
                <a:spcPct val="100000"/>
              </a:lnSpc>
              <a:spcBef>
                <a:spcPts val="600"/>
              </a:spcBef>
              <a:spcAft>
                <a:spcPts val="0"/>
              </a:spcAft>
              <a:buSzPts val="800"/>
              <a:buNone/>
              <a:defRPr/>
            </a:lvl3pPr>
            <a:lvl4pPr lvl="3" algn="l">
              <a:lnSpc>
                <a:spcPct val="90000"/>
              </a:lnSpc>
              <a:spcBef>
                <a:spcPts val="1100"/>
              </a:spcBef>
              <a:spcAft>
                <a:spcPts val="0"/>
              </a:spcAft>
              <a:buSzPts val="800"/>
              <a:buNone/>
              <a:defRPr/>
            </a:lvl4pPr>
            <a:lvl5pPr lvl="4" algn="l">
              <a:lnSpc>
                <a:spcPct val="100000"/>
              </a:lnSpc>
              <a:spcBef>
                <a:spcPts val="1100"/>
              </a:spcBef>
              <a:spcAft>
                <a:spcPts val="0"/>
              </a:spcAft>
              <a:buSzPts val="800"/>
              <a:buNone/>
              <a:defRPr/>
            </a:lvl5pPr>
            <a:lvl6pPr lvl="5" algn="l">
              <a:lnSpc>
                <a:spcPct val="90000"/>
              </a:lnSpc>
              <a:spcBef>
                <a:spcPts val="1500"/>
              </a:spcBef>
              <a:spcAft>
                <a:spcPts val="0"/>
              </a:spcAft>
              <a:buSzPts val="1800"/>
              <a:buNone/>
              <a:defRPr/>
            </a:lvl6pPr>
            <a:lvl7pPr lvl="6" algn="l">
              <a:lnSpc>
                <a:spcPct val="90000"/>
              </a:lnSpc>
              <a:spcBef>
                <a:spcPts val="2500"/>
              </a:spcBef>
              <a:spcAft>
                <a:spcPts val="0"/>
              </a:spcAft>
              <a:buSzPts val="2700"/>
              <a:buNone/>
              <a:defRPr/>
            </a:lvl7pPr>
            <a:lvl8pPr lvl="7" algn="l">
              <a:lnSpc>
                <a:spcPct val="88000"/>
              </a:lnSpc>
              <a:spcBef>
                <a:spcPts val="1200"/>
              </a:spcBef>
              <a:spcAft>
                <a:spcPts val="0"/>
              </a:spcAft>
              <a:buSzPts val="1400"/>
              <a:buNone/>
              <a:defRPr/>
            </a:lvl8pPr>
            <a:lvl9pPr lvl="8" algn="l">
              <a:lnSpc>
                <a:spcPct val="88000"/>
              </a:lnSpc>
              <a:spcBef>
                <a:spcPts val="1200"/>
              </a:spcBef>
              <a:spcAft>
                <a:spcPts val="0"/>
              </a:spcAft>
              <a:buSzPts val="1400"/>
              <a:buNone/>
              <a:defRPr/>
            </a:lvl9pPr>
          </a:lstStyle>
          <a:p/>
        </p:txBody>
      </p:sp>
    </p:spTree>
  </p:cSld>
  <p:clrMapOvr>
    <a:masterClrMapping/>
  </p:clrMapOvr>
  <mc:AlternateContent>
    <mc:Choice Requires="p14">
      <p:transition p14:dur="100">
        <p:fade thruBlk="1"/>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step + content ">
  <p:cSld name="3_g_Image Collage Dark (6x)_1_1_1">
    <p:bg>
      <p:bgPr>
        <a:solidFill>
          <a:schemeClr val="lt2"/>
        </a:solidFill>
      </p:bgPr>
    </p:bg>
    <p:spTree>
      <p:nvGrpSpPr>
        <p:cNvPr id="66" name="Shape 66"/>
        <p:cNvGrpSpPr/>
        <p:nvPr/>
      </p:nvGrpSpPr>
      <p:grpSpPr>
        <a:xfrm>
          <a:off x="0" y="0"/>
          <a:ext cx="0" cy="0"/>
          <a:chOff x="0" y="0"/>
          <a:chExt cx="0" cy="0"/>
        </a:xfrm>
      </p:grpSpPr>
      <p:sp>
        <p:nvSpPr>
          <p:cNvPr id="67" name="Google Shape;67;g24f48c78523_0_1838"/>
          <p:cNvSpPr/>
          <p:nvPr>
            <p:ph idx="2" type="pic"/>
          </p:nvPr>
        </p:nvSpPr>
        <p:spPr>
          <a:xfrm>
            <a:off x="3564731" y="1843294"/>
            <a:ext cx="2004300" cy="2545800"/>
          </a:xfrm>
          <a:prstGeom prst="roundRect">
            <a:avLst>
              <a:gd fmla="val 4023" name="adj"/>
            </a:avLst>
          </a:prstGeom>
          <a:solidFill>
            <a:srgbClr val="AFABA1"/>
          </a:solidFill>
          <a:ln>
            <a:noFill/>
          </a:ln>
        </p:spPr>
      </p:sp>
      <p:sp>
        <p:nvSpPr>
          <p:cNvPr id="68" name="Google Shape;68;g24f48c78523_0_1838"/>
          <p:cNvSpPr txBox="1"/>
          <p:nvPr>
            <p:ph idx="1" type="body"/>
          </p:nvPr>
        </p:nvSpPr>
        <p:spPr>
          <a:xfrm>
            <a:off x="3845950" y="988425"/>
            <a:ext cx="1722600" cy="633300"/>
          </a:xfrm>
          <a:prstGeom prst="rect">
            <a:avLst/>
          </a:prstGeom>
          <a:noFill/>
          <a:ln>
            <a:noFill/>
          </a:ln>
        </p:spPr>
        <p:txBody>
          <a:bodyPr anchorCtr="0" anchor="t" bIns="0" lIns="0" spcFirstLastPara="1" rIns="0" wrap="square" tIns="0">
            <a:noAutofit/>
          </a:bodyPr>
          <a:lstStyle>
            <a:lvl1pPr indent="-304800" lvl="0" marL="457200" algn="l">
              <a:lnSpc>
                <a:spcPct val="100000"/>
              </a:lnSpc>
              <a:spcBef>
                <a:spcPts val="1100"/>
              </a:spcBef>
              <a:spcAft>
                <a:spcPts val="0"/>
              </a:spcAft>
              <a:buSzPts val="1200"/>
              <a:buChar char="​"/>
              <a:defRPr/>
            </a:lvl1pPr>
            <a:lvl2pPr indent="-285750" lvl="1" marL="914400" algn="l">
              <a:lnSpc>
                <a:spcPct val="100000"/>
              </a:lnSpc>
              <a:spcBef>
                <a:spcPts val="600"/>
              </a:spcBef>
              <a:spcAft>
                <a:spcPts val="0"/>
              </a:spcAft>
              <a:buSzPts val="900"/>
              <a:buChar char="•"/>
              <a:defRPr/>
            </a:lvl2pPr>
            <a:lvl3pPr indent="-279400" lvl="2" marL="1371600" algn="l">
              <a:lnSpc>
                <a:spcPct val="100000"/>
              </a:lnSpc>
              <a:spcBef>
                <a:spcPts val="600"/>
              </a:spcBef>
              <a:spcAft>
                <a:spcPts val="0"/>
              </a:spcAft>
              <a:buClr>
                <a:schemeClr val="dk1"/>
              </a:buClr>
              <a:buSzPts val="800"/>
              <a:buChar char="－"/>
              <a:defRPr>
                <a:solidFill>
                  <a:schemeClr val="dk1"/>
                </a:solidFill>
              </a:defRPr>
            </a:lvl3pPr>
            <a:lvl4pPr indent="-279400" lvl="3" marL="1828800" algn="l">
              <a:lnSpc>
                <a:spcPct val="90000"/>
              </a:lnSpc>
              <a:spcBef>
                <a:spcPts val="1100"/>
              </a:spcBef>
              <a:spcAft>
                <a:spcPts val="0"/>
              </a:spcAft>
              <a:buSzPts val="800"/>
              <a:buChar char="​"/>
              <a:defRPr/>
            </a:lvl4pPr>
            <a:lvl5pPr indent="-279400" lvl="4" marL="2286000" algn="l">
              <a:lnSpc>
                <a:spcPct val="100000"/>
              </a:lnSpc>
              <a:spcBef>
                <a:spcPts val="1100"/>
              </a:spcBef>
              <a:spcAft>
                <a:spcPts val="0"/>
              </a:spcAft>
              <a:buSzPts val="800"/>
              <a:buChar char="​"/>
              <a:defRPr/>
            </a:lvl5pPr>
            <a:lvl6pPr indent="-317500" lvl="5" marL="2743200" algn="l">
              <a:lnSpc>
                <a:spcPct val="90000"/>
              </a:lnSpc>
              <a:spcBef>
                <a:spcPts val="1500"/>
              </a:spcBef>
              <a:spcAft>
                <a:spcPts val="0"/>
              </a:spcAft>
              <a:buClr>
                <a:schemeClr val="dk1"/>
              </a:buClr>
              <a:buSzPts val="1400"/>
              <a:buChar char="​"/>
              <a:defRPr/>
            </a:lvl6pPr>
            <a:lvl7pPr indent="-317500" lvl="6" marL="3200400" algn="l">
              <a:lnSpc>
                <a:spcPct val="90000"/>
              </a:lnSpc>
              <a:spcBef>
                <a:spcPts val="2500"/>
              </a:spcBef>
              <a:spcAft>
                <a:spcPts val="0"/>
              </a:spcAft>
              <a:buSzPts val="1400"/>
              <a:buChar char="​"/>
              <a:defRPr/>
            </a:lvl7pPr>
            <a:lvl8pPr indent="-317500" lvl="7" marL="3657600" algn="l">
              <a:lnSpc>
                <a:spcPct val="88000"/>
              </a:lnSpc>
              <a:spcBef>
                <a:spcPts val="1200"/>
              </a:spcBef>
              <a:spcAft>
                <a:spcPts val="0"/>
              </a:spcAft>
              <a:buClr>
                <a:schemeClr val="dk1"/>
              </a:buClr>
              <a:buSzPts val="1400"/>
              <a:buChar char="•"/>
              <a:defRPr/>
            </a:lvl8pPr>
            <a:lvl9pPr indent="-317500" lvl="8" marL="4114800" algn="l">
              <a:lnSpc>
                <a:spcPct val="88000"/>
              </a:lnSpc>
              <a:spcBef>
                <a:spcPts val="1200"/>
              </a:spcBef>
              <a:spcAft>
                <a:spcPts val="0"/>
              </a:spcAft>
              <a:buClr>
                <a:schemeClr val="dk1"/>
              </a:buClr>
              <a:buSzPts val="1400"/>
              <a:buChar char="•"/>
              <a:defRPr/>
            </a:lvl9pPr>
          </a:lstStyle>
          <a:p/>
        </p:txBody>
      </p:sp>
      <p:sp>
        <p:nvSpPr>
          <p:cNvPr id="69" name="Google Shape;69;g24f48c78523_0_1838"/>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lvl1pPr lvl="0" algn="l">
              <a:lnSpc>
                <a:spcPct val="85000"/>
              </a:lnSpc>
              <a:spcBef>
                <a:spcPts val="0"/>
              </a:spcBef>
              <a:spcAft>
                <a:spcPts val="0"/>
              </a:spcAft>
              <a:buSzPts val="2400"/>
              <a:buFont typeface="Arial"/>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g24f48c78523_0_1838"/>
          <p:cNvSpPr/>
          <p:nvPr/>
        </p:nvSpPr>
        <p:spPr>
          <a:xfrm>
            <a:off x="3564725" y="1029675"/>
            <a:ext cx="220500" cy="2253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g24f48c78523_0_1838"/>
          <p:cNvSpPr txBox="1"/>
          <p:nvPr>
            <p:ph idx="3" type="subTitle"/>
          </p:nvPr>
        </p:nvSpPr>
        <p:spPr>
          <a:xfrm>
            <a:off x="371475" y="516450"/>
            <a:ext cx="8412000" cy="225300"/>
          </a:xfrm>
          <a:prstGeom prst="rect">
            <a:avLst/>
          </a:prstGeom>
          <a:noFill/>
          <a:ln>
            <a:noFill/>
          </a:ln>
        </p:spPr>
        <p:txBody>
          <a:bodyPr anchorCtr="0" anchor="t" bIns="0" lIns="0" spcFirstLastPara="1" rIns="0" wrap="square" tIns="0">
            <a:noAutofit/>
          </a:bodyPr>
          <a:lstStyle>
            <a:lvl1pPr lvl="0" algn="l">
              <a:lnSpc>
                <a:spcPct val="100000"/>
              </a:lnSpc>
              <a:spcBef>
                <a:spcPts val="1100"/>
              </a:spcBef>
              <a:spcAft>
                <a:spcPts val="0"/>
              </a:spcAft>
              <a:buSzPts val="900"/>
              <a:buNone/>
              <a:defRPr sz="900"/>
            </a:lvl1pPr>
            <a:lvl2pPr lvl="1" algn="l">
              <a:lnSpc>
                <a:spcPct val="100000"/>
              </a:lnSpc>
              <a:spcBef>
                <a:spcPts val="600"/>
              </a:spcBef>
              <a:spcAft>
                <a:spcPts val="0"/>
              </a:spcAft>
              <a:buSzPts val="900"/>
              <a:buNone/>
              <a:defRPr/>
            </a:lvl2pPr>
            <a:lvl3pPr lvl="2" algn="l">
              <a:lnSpc>
                <a:spcPct val="100000"/>
              </a:lnSpc>
              <a:spcBef>
                <a:spcPts val="600"/>
              </a:spcBef>
              <a:spcAft>
                <a:spcPts val="0"/>
              </a:spcAft>
              <a:buSzPts val="800"/>
              <a:buNone/>
              <a:defRPr/>
            </a:lvl3pPr>
            <a:lvl4pPr lvl="3" algn="l">
              <a:lnSpc>
                <a:spcPct val="90000"/>
              </a:lnSpc>
              <a:spcBef>
                <a:spcPts val="1100"/>
              </a:spcBef>
              <a:spcAft>
                <a:spcPts val="0"/>
              </a:spcAft>
              <a:buSzPts val="800"/>
              <a:buNone/>
              <a:defRPr/>
            </a:lvl4pPr>
            <a:lvl5pPr lvl="4" algn="l">
              <a:lnSpc>
                <a:spcPct val="100000"/>
              </a:lnSpc>
              <a:spcBef>
                <a:spcPts val="1100"/>
              </a:spcBef>
              <a:spcAft>
                <a:spcPts val="0"/>
              </a:spcAft>
              <a:buSzPts val="800"/>
              <a:buNone/>
              <a:defRPr/>
            </a:lvl5pPr>
            <a:lvl6pPr lvl="5" algn="l">
              <a:lnSpc>
                <a:spcPct val="90000"/>
              </a:lnSpc>
              <a:spcBef>
                <a:spcPts val="1500"/>
              </a:spcBef>
              <a:spcAft>
                <a:spcPts val="0"/>
              </a:spcAft>
              <a:buSzPts val="1800"/>
              <a:buNone/>
              <a:defRPr/>
            </a:lvl6pPr>
            <a:lvl7pPr lvl="6" algn="l">
              <a:lnSpc>
                <a:spcPct val="90000"/>
              </a:lnSpc>
              <a:spcBef>
                <a:spcPts val="2500"/>
              </a:spcBef>
              <a:spcAft>
                <a:spcPts val="0"/>
              </a:spcAft>
              <a:buSzPts val="2700"/>
              <a:buNone/>
              <a:defRPr/>
            </a:lvl7pPr>
            <a:lvl8pPr lvl="7" algn="l">
              <a:lnSpc>
                <a:spcPct val="88000"/>
              </a:lnSpc>
              <a:spcBef>
                <a:spcPts val="1200"/>
              </a:spcBef>
              <a:spcAft>
                <a:spcPts val="0"/>
              </a:spcAft>
              <a:buSzPts val="1400"/>
              <a:buNone/>
              <a:defRPr/>
            </a:lvl8pPr>
            <a:lvl9pPr lvl="8" algn="l">
              <a:lnSpc>
                <a:spcPct val="88000"/>
              </a:lnSpc>
              <a:spcBef>
                <a:spcPts val="1200"/>
              </a:spcBef>
              <a:spcAft>
                <a:spcPts val="0"/>
              </a:spcAft>
              <a:buSzPts val="1400"/>
              <a:buNone/>
              <a:defRPr/>
            </a:lvl9pPr>
          </a:lstStyle>
          <a:p/>
        </p:txBody>
      </p:sp>
    </p:spTree>
  </p:cSld>
  <p:clrMapOvr>
    <a:masterClrMapping/>
  </p:clrMapOvr>
  <mc:AlternateContent>
    <mc:Choice Requires="p14">
      <p:transition p14:dur="100">
        <p:fade thruBlk="1"/>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 name="Shape 5"/>
        <p:cNvGrpSpPr/>
        <p:nvPr/>
      </p:nvGrpSpPr>
      <p:grpSpPr>
        <a:xfrm>
          <a:off x="0" y="0"/>
          <a:ext cx="0" cy="0"/>
          <a:chOff x="0" y="0"/>
          <a:chExt cx="0" cy="0"/>
        </a:xfrm>
      </p:grpSpPr>
      <p:sp>
        <p:nvSpPr>
          <p:cNvPr id="6" name="Google Shape;6;g24f48c78523_0_790"/>
          <p:cNvSpPr txBox="1"/>
          <p:nvPr>
            <p:ph type="title"/>
          </p:nvPr>
        </p:nvSpPr>
        <p:spPr>
          <a:xfrm>
            <a:off x="297973" y="327310"/>
            <a:ext cx="8499300" cy="417000"/>
          </a:xfrm>
          <a:prstGeom prst="rect">
            <a:avLst/>
          </a:prstGeom>
          <a:noFill/>
          <a:ln>
            <a:noFill/>
          </a:ln>
        </p:spPr>
        <p:txBody>
          <a:bodyPr anchorCtr="0" anchor="b" bIns="34275" lIns="68575" spcFirstLastPara="1" rIns="68575" wrap="square" tIns="34275">
            <a:noAutofit/>
          </a:bodyPr>
          <a:lstStyle>
            <a:lvl1pPr lvl="0" marR="0" rtl="0" algn="l">
              <a:lnSpc>
                <a:spcPct val="85000"/>
              </a:lnSpc>
              <a:spcBef>
                <a:spcPts val="0"/>
              </a:spcBef>
              <a:spcAft>
                <a:spcPts val="0"/>
              </a:spcAft>
              <a:buClr>
                <a:schemeClr val="dk1"/>
              </a:buClr>
              <a:buSzPts val="2400"/>
              <a:buFont typeface="DM Sans"/>
              <a:buNone/>
              <a:defRPr b="0" i="0" sz="2400" u="none" cap="none" strike="noStrike">
                <a:solidFill>
                  <a:schemeClr val="dk1"/>
                </a:solidFill>
                <a:latin typeface="DM Sans"/>
                <a:ea typeface="DM Sans"/>
                <a:cs typeface="DM Sans"/>
                <a:sym typeface="DM Sans"/>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g24f48c78523_0_790"/>
          <p:cNvSpPr txBox="1"/>
          <p:nvPr>
            <p:ph idx="1" type="body"/>
          </p:nvPr>
        </p:nvSpPr>
        <p:spPr>
          <a:xfrm>
            <a:off x="372718" y="1204783"/>
            <a:ext cx="8397000" cy="3195600"/>
          </a:xfrm>
          <a:prstGeom prst="rect">
            <a:avLst/>
          </a:prstGeom>
          <a:noFill/>
          <a:ln>
            <a:noFill/>
          </a:ln>
        </p:spPr>
        <p:txBody>
          <a:bodyPr anchorCtr="0" anchor="t" bIns="0" lIns="0" spcFirstLastPara="1" rIns="0" wrap="square" tIns="0">
            <a:noAutofit/>
          </a:bodyPr>
          <a:lstStyle>
            <a:lvl1pPr indent="-304800" lvl="0" marL="457200" marR="0" rtl="0" algn="l">
              <a:lnSpc>
                <a:spcPct val="100000"/>
              </a:lnSpc>
              <a:spcBef>
                <a:spcPts val="1100"/>
              </a:spcBef>
              <a:spcAft>
                <a:spcPts val="0"/>
              </a:spcAft>
              <a:buClr>
                <a:schemeClr val="dk1"/>
              </a:buClr>
              <a:buSzPts val="1200"/>
              <a:buFont typeface="DM Sans"/>
              <a:buChar char="​"/>
              <a:defRPr b="0" i="0" sz="1200" u="none" cap="none" strike="noStrike">
                <a:solidFill>
                  <a:schemeClr val="dk1"/>
                </a:solidFill>
                <a:latin typeface="DM Sans"/>
                <a:ea typeface="DM Sans"/>
                <a:cs typeface="DM Sans"/>
                <a:sym typeface="DM Sans"/>
              </a:defRPr>
            </a:lvl1pPr>
            <a:lvl2pPr indent="-285750" lvl="1" marL="914400" marR="0" rtl="0" algn="l">
              <a:lnSpc>
                <a:spcPct val="100000"/>
              </a:lnSpc>
              <a:spcBef>
                <a:spcPts val="600"/>
              </a:spcBef>
              <a:spcAft>
                <a:spcPts val="0"/>
              </a:spcAft>
              <a:buClr>
                <a:schemeClr val="dk1"/>
              </a:buClr>
              <a:buSzPts val="900"/>
              <a:buFont typeface="DM Sans"/>
              <a:buChar char="•"/>
              <a:defRPr b="0" i="0" sz="900" u="none" cap="none" strike="noStrike">
                <a:solidFill>
                  <a:schemeClr val="dk1"/>
                </a:solidFill>
                <a:latin typeface="DM Sans"/>
                <a:ea typeface="DM Sans"/>
                <a:cs typeface="DM Sans"/>
                <a:sym typeface="DM Sans"/>
              </a:defRPr>
            </a:lvl2pPr>
            <a:lvl3pPr indent="-279400" lvl="2" marL="1371600" marR="0" rtl="0" algn="l">
              <a:lnSpc>
                <a:spcPct val="100000"/>
              </a:lnSpc>
              <a:spcBef>
                <a:spcPts val="600"/>
              </a:spcBef>
              <a:spcAft>
                <a:spcPts val="0"/>
              </a:spcAft>
              <a:buClr>
                <a:srgbClr val="6B665F"/>
              </a:buClr>
              <a:buSzPts val="800"/>
              <a:buFont typeface="DM Sans"/>
              <a:buChar char="－"/>
              <a:defRPr b="0" i="0" sz="800" u="none" cap="none" strike="noStrike">
                <a:solidFill>
                  <a:srgbClr val="6B665F"/>
                </a:solidFill>
                <a:latin typeface="DM Sans"/>
                <a:ea typeface="DM Sans"/>
                <a:cs typeface="DM Sans"/>
                <a:sym typeface="DM Sans"/>
              </a:defRPr>
            </a:lvl3pPr>
            <a:lvl4pPr indent="-279400" lvl="3" marL="1828800" marR="0" rtl="0" algn="l">
              <a:lnSpc>
                <a:spcPct val="90000"/>
              </a:lnSpc>
              <a:spcBef>
                <a:spcPts val="1100"/>
              </a:spcBef>
              <a:spcAft>
                <a:spcPts val="0"/>
              </a:spcAft>
              <a:buClr>
                <a:schemeClr val="dk1"/>
              </a:buClr>
              <a:buSzPts val="800"/>
              <a:buFont typeface="DM Sans"/>
              <a:buChar char="​"/>
              <a:defRPr b="0" i="0" sz="800" u="none" cap="none" strike="noStrike">
                <a:solidFill>
                  <a:schemeClr val="dk1"/>
                </a:solidFill>
                <a:latin typeface="DM Sans"/>
                <a:ea typeface="DM Sans"/>
                <a:cs typeface="DM Sans"/>
                <a:sym typeface="DM Sans"/>
              </a:defRPr>
            </a:lvl4pPr>
            <a:lvl5pPr indent="-279400" lvl="4" marL="2286000" marR="0" rtl="0" algn="l">
              <a:lnSpc>
                <a:spcPct val="100000"/>
              </a:lnSpc>
              <a:spcBef>
                <a:spcPts val="1100"/>
              </a:spcBef>
              <a:spcAft>
                <a:spcPts val="0"/>
              </a:spcAft>
              <a:buClr>
                <a:schemeClr val="dk1"/>
              </a:buClr>
              <a:buSzPts val="800"/>
              <a:buFont typeface="DM Sans"/>
              <a:buChar char="​"/>
              <a:defRPr b="0" i="0" sz="800" u="none" cap="none" strike="noStrike">
                <a:solidFill>
                  <a:schemeClr val="dk1"/>
                </a:solidFill>
                <a:latin typeface="DM Sans"/>
                <a:ea typeface="DM Sans"/>
                <a:cs typeface="DM Sans"/>
                <a:sym typeface="DM Sans"/>
              </a:defRPr>
            </a:lvl5pPr>
            <a:lvl6pPr indent="-342900" lvl="5" marL="2743200" marR="0" rtl="0" algn="l">
              <a:lnSpc>
                <a:spcPct val="90000"/>
              </a:lnSpc>
              <a:spcBef>
                <a:spcPts val="1500"/>
              </a:spcBef>
              <a:spcAft>
                <a:spcPts val="0"/>
              </a:spcAft>
              <a:buClr>
                <a:srgbClr val="FFE47B"/>
              </a:buClr>
              <a:buSzPts val="1800"/>
              <a:buFont typeface="DM Sans"/>
              <a:buChar char="​"/>
              <a:defRPr b="0" i="0" sz="1800" u="none" cap="none" strike="noStrike">
                <a:solidFill>
                  <a:schemeClr val="dk1"/>
                </a:solidFill>
                <a:latin typeface="DM Sans"/>
                <a:ea typeface="DM Sans"/>
                <a:cs typeface="DM Sans"/>
                <a:sym typeface="DM Sans"/>
              </a:defRPr>
            </a:lvl6pPr>
            <a:lvl7pPr indent="-400050" lvl="6" marL="3200400" marR="0" rtl="0" algn="l">
              <a:lnSpc>
                <a:spcPct val="90000"/>
              </a:lnSpc>
              <a:spcBef>
                <a:spcPts val="2500"/>
              </a:spcBef>
              <a:spcAft>
                <a:spcPts val="0"/>
              </a:spcAft>
              <a:buClr>
                <a:schemeClr val="dk1"/>
              </a:buClr>
              <a:buSzPts val="2700"/>
              <a:buFont typeface="DM Sans"/>
              <a:buChar char="​"/>
              <a:defRPr b="0" i="0" sz="2700" u="none" cap="none" strike="noStrike">
                <a:solidFill>
                  <a:schemeClr val="dk1"/>
                </a:solidFill>
                <a:latin typeface="DM Sans"/>
                <a:ea typeface="DM Sans"/>
                <a:cs typeface="DM Sans"/>
                <a:sym typeface="DM Sans"/>
              </a:defRPr>
            </a:lvl7pPr>
            <a:lvl8pPr indent="-317500" lvl="7" marL="3657600" marR="0" rtl="0" algn="l">
              <a:lnSpc>
                <a:spcPct val="88000"/>
              </a:lnSpc>
              <a:spcBef>
                <a:spcPts val="1200"/>
              </a:spcBef>
              <a:spcAft>
                <a:spcPts val="0"/>
              </a:spcAft>
              <a:buClr>
                <a:srgbClr val="EC3629"/>
              </a:buClr>
              <a:buSzPts val="1400"/>
              <a:buFont typeface="DM Sans"/>
              <a:buChar char="•"/>
              <a:defRPr b="0" i="0" sz="1400" u="none" cap="none" strike="noStrike">
                <a:solidFill>
                  <a:schemeClr val="dk1"/>
                </a:solidFill>
                <a:latin typeface="DM Sans"/>
                <a:ea typeface="DM Sans"/>
                <a:cs typeface="DM Sans"/>
                <a:sym typeface="DM Sans"/>
              </a:defRPr>
            </a:lvl8pPr>
            <a:lvl9pPr indent="-317500" lvl="8" marL="4114800" marR="0" rtl="0" algn="l">
              <a:lnSpc>
                <a:spcPct val="88000"/>
              </a:lnSpc>
              <a:spcBef>
                <a:spcPts val="1200"/>
              </a:spcBef>
              <a:spcAft>
                <a:spcPts val="0"/>
              </a:spcAft>
              <a:buClr>
                <a:srgbClr val="00B478"/>
              </a:buClr>
              <a:buSzPts val="1400"/>
              <a:buFont typeface="DM Sans"/>
              <a:buChar char="•"/>
              <a:defRPr b="0" i="0" sz="1400" u="none" cap="none" strike="noStrike">
                <a:solidFill>
                  <a:schemeClr val="dk1"/>
                </a:solidFill>
                <a:latin typeface="DM Sans"/>
                <a:ea typeface="DM Sans"/>
                <a:cs typeface="DM Sans"/>
                <a:sym typeface="DM Sans"/>
              </a:defRPr>
            </a:lvl9pPr>
          </a:lstStyle>
          <a:p/>
        </p:txBody>
      </p:sp>
      <p:pic>
        <p:nvPicPr>
          <p:cNvPr descr="A picture containing engine&#10;&#10;Description automatically generated" id="8" name="Google Shape;8;g24f48c78523_0_790"/>
          <p:cNvPicPr preferRelativeResize="0"/>
          <p:nvPr/>
        </p:nvPicPr>
        <p:blipFill rotWithShape="1">
          <a:blip r:embed="rId1">
            <a:alphaModFix/>
          </a:blip>
          <a:srcRect b="0" l="0" r="0" t="0"/>
          <a:stretch/>
        </p:blipFill>
        <p:spPr>
          <a:xfrm>
            <a:off x="368120" y="4772470"/>
            <a:ext cx="187024" cy="187024"/>
          </a:xfrm>
          <a:prstGeom prst="rect">
            <a:avLst/>
          </a:prstGeom>
          <a:noFill/>
          <a:ln>
            <a:noFill/>
          </a:ln>
        </p:spPr>
      </p:pic>
      <p:pic>
        <p:nvPicPr>
          <p:cNvPr descr="Shape&#10;&#10;Description automatically generated with medium confidence" id="9" name="Google Shape;9;g24f48c78523_0_790"/>
          <p:cNvPicPr preferRelativeResize="0"/>
          <p:nvPr/>
        </p:nvPicPr>
        <p:blipFill rotWithShape="1">
          <a:blip r:embed="rId2">
            <a:alphaModFix/>
          </a:blip>
          <a:srcRect b="0" l="0" r="0" t="0"/>
          <a:stretch/>
        </p:blipFill>
        <p:spPr>
          <a:xfrm>
            <a:off x="8433739" y="4802853"/>
            <a:ext cx="336042" cy="12321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F26B43"/>
          </p15:clr>
        </p15:guide>
        <p15:guide id="2" pos="2880">
          <p15:clr>
            <a:srgbClr val="F26B43"/>
          </p15:clr>
        </p15:guide>
        <p15:guide id="3" pos="234">
          <p15:clr>
            <a:srgbClr val="F26B43"/>
          </p15:clr>
        </p15:guide>
        <p15:guide id="4" pos="5526">
          <p15:clr>
            <a:srgbClr val="F26B43"/>
          </p15:clr>
        </p15:guide>
        <p15:guide id="5" orient="horz" pos="252">
          <p15:clr>
            <a:srgbClr val="F26B43"/>
          </p15:clr>
        </p15:guide>
        <p15:guide id="6" orient="horz" pos="2898">
          <p15:clr>
            <a:srgbClr val="F26B43"/>
          </p15:clr>
        </p15:guide>
        <p15:guide id="7" orient="horz" pos="7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4.xml"/><Relationship Id="rId5" Type="http://schemas.openxmlformats.org/officeDocument/2006/relationships/slide" Target="/ppt/slides/slide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10.png"/><Relationship Id="rId5" Type="http://schemas.openxmlformats.org/officeDocument/2006/relationships/image" Target="../media/image13.png"/><Relationship Id="rId6"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g2799150d71f_0_0"/>
          <p:cNvSpPr txBox="1"/>
          <p:nvPr/>
        </p:nvSpPr>
        <p:spPr>
          <a:xfrm>
            <a:off x="283875" y="150750"/>
            <a:ext cx="8772600" cy="498600"/>
          </a:xfrm>
          <a:prstGeom prst="rect">
            <a:avLst/>
          </a:prstGeom>
          <a:noFill/>
          <a:ln>
            <a:noFill/>
          </a:ln>
        </p:spPr>
        <p:txBody>
          <a:bodyPr anchorCtr="0" anchor="t" bIns="91425" lIns="91425" spcFirstLastPara="1" rIns="91425" wrap="square" tIns="91425">
            <a:spAutoFit/>
          </a:bodyPr>
          <a:lstStyle/>
          <a:p>
            <a:pPr indent="0" lvl="0" marL="0" rtl="0" algn="l">
              <a:lnSpc>
                <a:spcPct val="85000"/>
              </a:lnSpc>
              <a:spcBef>
                <a:spcPts val="0"/>
              </a:spcBef>
              <a:spcAft>
                <a:spcPts val="0"/>
              </a:spcAft>
              <a:buNone/>
            </a:pPr>
            <a:r>
              <a:rPr lang="en" sz="2400">
                <a:solidFill>
                  <a:schemeClr val="dk1"/>
                </a:solidFill>
                <a:latin typeface="DM Sans"/>
                <a:ea typeface="DM Sans"/>
                <a:cs typeface="DM Sans"/>
                <a:sym typeface="DM Sans"/>
              </a:rPr>
              <a:t>How to use this QRG to enable your end users? </a:t>
            </a:r>
            <a:endParaRPr sz="2400">
              <a:solidFill>
                <a:schemeClr val="dk1"/>
              </a:solidFill>
              <a:latin typeface="DM Sans"/>
              <a:ea typeface="DM Sans"/>
              <a:cs typeface="DM Sans"/>
              <a:sym typeface="DM Sans"/>
            </a:endParaRPr>
          </a:p>
        </p:txBody>
      </p:sp>
      <p:sp>
        <p:nvSpPr>
          <p:cNvPr id="77" name="Google Shape;77;g2799150d71f_0_0"/>
          <p:cNvSpPr txBox="1"/>
          <p:nvPr/>
        </p:nvSpPr>
        <p:spPr>
          <a:xfrm>
            <a:off x="259550" y="526725"/>
            <a:ext cx="8772600" cy="4079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DM Sans"/>
                <a:ea typeface="DM Sans"/>
                <a:cs typeface="DM Sans"/>
                <a:sym typeface="DM Sans"/>
              </a:rPr>
              <a:t>This Quick Reference Guide (QRG) explains how end users can set up Desktop MFA for Windows once it is configured and assigned to users.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0" lvl="0" marL="0" rtl="0" algn="l">
              <a:spcBef>
                <a:spcPts val="0"/>
              </a:spcBef>
              <a:spcAft>
                <a:spcPts val="0"/>
              </a:spcAft>
              <a:buNone/>
            </a:pPr>
            <a:r>
              <a:rPr b="1" lang="en" sz="1100">
                <a:latin typeface="DM Sans"/>
                <a:ea typeface="DM Sans"/>
                <a:cs typeface="DM Sans"/>
                <a:sym typeface="DM Sans"/>
              </a:rPr>
              <a:t>Note</a:t>
            </a:r>
            <a:r>
              <a:rPr lang="en" sz="1100">
                <a:latin typeface="DM Sans"/>
                <a:ea typeface="DM Sans"/>
                <a:cs typeface="DM Sans"/>
                <a:sym typeface="DM Sans"/>
              </a:rPr>
              <a:t>: </a:t>
            </a:r>
            <a:r>
              <a:rPr lang="en" sz="1100">
                <a:latin typeface="DM Sans"/>
                <a:ea typeface="DM Sans"/>
                <a:cs typeface="DM Sans"/>
                <a:sym typeface="DM Sans"/>
              </a:rPr>
              <a:t>Users must setup Okta Verify before they can set up Desktop MFA for Windows.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0" lvl="0" marL="0" rtl="0" algn="l">
              <a:spcBef>
                <a:spcPts val="0"/>
              </a:spcBef>
              <a:spcAft>
                <a:spcPts val="0"/>
              </a:spcAft>
              <a:buNone/>
            </a:pPr>
            <a:r>
              <a:rPr lang="en" sz="1100">
                <a:latin typeface="DM Sans"/>
                <a:ea typeface="DM Sans"/>
                <a:cs typeface="DM Sans"/>
                <a:sym typeface="DM Sans"/>
              </a:rPr>
              <a:t>Customize and share the following QRGs with your end users: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The </a:t>
            </a:r>
            <a:r>
              <a:rPr b="1" lang="en" sz="1100">
                <a:latin typeface="DM Sans"/>
                <a:ea typeface="DM Sans"/>
                <a:cs typeface="DM Sans"/>
                <a:sym typeface="DM Sans"/>
              </a:rPr>
              <a:t>Set up Okta Verify</a:t>
            </a:r>
            <a:r>
              <a:rPr lang="en" sz="1100">
                <a:latin typeface="DM Sans"/>
                <a:ea typeface="DM Sans"/>
                <a:cs typeface="DM Sans"/>
                <a:sym typeface="DM Sans"/>
              </a:rPr>
              <a:t> QRG to explain how to install and </a:t>
            </a:r>
            <a:r>
              <a:rPr lang="en" sz="1100">
                <a:latin typeface="DM Sans"/>
                <a:ea typeface="DM Sans"/>
                <a:cs typeface="DM Sans"/>
                <a:sym typeface="DM Sans"/>
              </a:rPr>
              <a:t>setup</a:t>
            </a:r>
            <a:r>
              <a:rPr lang="en" sz="1100">
                <a:latin typeface="DM Sans"/>
                <a:ea typeface="DM Sans"/>
                <a:cs typeface="DM Sans"/>
                <a:sym typeface="DM Sans"/>
              </a:rPr>
              <a:t> Okta Verify before you use it.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The </a:t>
            </a:r>
            <a:r>
              <a:rPr b="1" lang="en" sz="1100">
                <a:latin typeface="DM Sans"/>
                <a:ea typeface="DM Sans"/>
                <a:cs typeface="DM Sans"/>
                <a:sym typeface="DM Sans"/>
              </a:rPr>
              <a:t>Use Okta Verify</a:t>
            </a:r>
            <a:r>
              <a:rPr lang="en" sz="1100">
                <a:latin typeface="DM Sans"/>
                <a:ea typeface="DM Sans"/>
                <a:cs typeface="DM Sans"/>
                <a:sym typeface="DM Sans"/>
              </a:rPr>
              <a:t> </a:t>
            </a:r>
            <a:r>
              <a:rPr b="1" lang="en" sz="1100">
                <a:latin typeface="DM Sans"/>
                <a:ea typeface="DM Sans"/>
                <a:cs typeface="DM Sans"/>
                <a:sym typeface="DM Sans"/>
              </a:rPr>
              <a:t>for MFA</a:t>
            </a:r>
            <a:r>
              <a:rPr lang="en" sz="1100">
                <a:latin typeface="DM Sans"/>
                <a:ea typeface="DM Sans"/>
                <a:cs typeface="DM Sans"/>
                <a:sym typeface="DM Sans"/>
              </a:rPr>
              <a:t> QRG to explain how to use Okta Verify.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The </a:t>
            </a:r>
            <a:r>
              <a:rPr b="1" lang="en" sz="1100">
                <a:latin typeface="DM Sans"/>
                <a:ea typeface="DM Sans"/>
                <a:cs typeface="DM Sans"/>
                <a:sym typeface="DM Sans"/>
              </a:rPr>
              <a:t>Self Service </a:t>
            </a:r>
            <a:r>
              <a:rPr lang="en" sz="1100">
                <a:latin typeface="DM Sans"/>
                <a:ea typeface="DM Sans"/>
                <a:cs typeface="DM Sans"/>
                <a:sym typeface="DM Sans"/>
              </a:rPr>
              <a:t>QRG to explain how to change your password, reset your password, and recover your Okta account.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The </a:t>
            </a:r>
            <a:r>
              <a:rPr b="1" lang="en" sz="1100">
                <a:latin typeface="DM Sans"/>
                <a:ea typeface="DM Sans"/>
                <a:cs typeface="DM Sans"/>
                <a:sym typeface="DM Sans"/>
              </a:rPr>
              <a:t>Okta FAQ</a:t>
            </a:r>
            <a:r>
              <a:rPr lang="en" sz="1100">
                <a:latin typeface="DM Sans"/>
                <a:ea typeface="DM Sans"/>
                <a:cs typeface="DM Sans"/>
                <a:sym typeface="DM Sans"/>
              </a:rPr>
              <a:t> guide to answer general questions about Okta, Okta Verify, Okta FastPass, and MFA.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0" lvl="0" marL="0" rtl="0" algn="l">
              <a:spcBef>
                <a:spcPts val="0"/>
              </a:spcBef>
              <a:spcAft>
                <a:spcPts val="0"/>
              </a:spcAft>
              <a:buNone/>
            </a:pPr>
            <a:r>
              <a:rPr lang="en" sz="1100">
                <a:latin typeface="DM Sans"/>
                <a:ea typeface="DM Sans"/>
                <a:cs typeface="DM Sans"/>
                <a:sym typeface="DM Sans"/>
              </a:rPr>
              <a:t>Customize and share the following QRGs based on your Okta implementation: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If you are implementing Okta FastPass, share the </a:t>
            </a:r>
            <a:r>
              <a:rPr b="1" lang="en" sz="1100">
                <a:latin typeface="DM Sans"/>
                <a:ea typeface="DM Sans"/>
                <a:cs typeface="DM Sans"/>
                <a:sym typeface="DM Sans"/>
              </a:rPr>
              <a:t>Sign in with Okta FastPass </a:t>
            </a:r>
            <a:r>
              <a:rPr lang="en" sz="1100">
                <a:latin typeface="DM Sans"/>
                <a:ea typeface="DM Sans"/>
                <a:cs typeface="DM Sans"/>
                <a:sym typeface="DM Sans"/>
              </a:rPr>
              <a:t>QRG</a:t>
            </a:r>
            <a:r>
              <a:rPr b="1" lang="en" sz="1100">
                <a:latin typeface="DM Sans"/>
                <a:ea typeface="DM Sans"/>
                <a:cs typeface="DM Sans"/>
                <a:sym typeface="DM Sans"/>
              </a:rPr>
              <a:t> </a:t>
            </a:r>
            <a:r>
              <a:rPr lang="en" sz="1100">
                <a:latin typeface="DM Sans"/>
                <a:ea typeface="DM Sans"/>
                <a:cs typeface="DM Sans"/>
                <a:sym typeface="DM Sans"/>
              </a:rPr>
              <a:t>to explain how to set up and use Okta FastPass. </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If you are implementing Desktop Password Sync for macOS, share the </a:t>
            </a:r>
            <a:r>
              <a:rPr b="1" lang="en" sz="1100">
                <a:latin typeface="DM Sans"/>
                <a:ea typeface="DM Sans"/>
                <a:cs typeface="DM Sans"/>
                <a:sym typeface="DM Sans"/>
              </a:rPr>
              <a:t>Desktop Password Sync for macOS </a:t>
            </a:r>
            <a:r>
              <a:rPr lang="en" sz="1100">
                <a:latin typeface="DM Sans"/>
                <a:ea typeface="DM Sans"/>
                <a:cs typeface="DM Sans"/>
                <a:sym typeface="DM Sans"/>
              </a:rPr>
              <a:t>QRG.</a:t>
            </a:r>
            <a:endParaRPr sz="1100">
              <a:latin typeface="DM Sans"/>
              <a:ea typeface="DM Sans"/>
              <a:cs typeface="DM Sans"/>
              <a:sym typeface="DM Sans"/>
            </a:endParaRPr>
          </a:p>
          <a:p>
            <a:pPr indent="-298450" lvl="0" marL="457200" rtl="0" algn="l">
              <a:spcBef>
                <a:spcPts val="0"/>
              </a:spcBef>
              <a:spcAft>
                <a:spcPts val="0"/>
              </a:spcAft>
              <a:buSzPts val="1100"/>
              <a:buFont typeface="DM Sans"/>
              <a:buChar char="●"/>
            </a:pPr>
            <a:r>
              <a:rPr lang="en" sz="1100">
                <a:latin typeface="DM Sans"/>
                <a:ea typeface="DM Sans"/>
                <a:cs typeface="DM Sans"/>
                <a:sym typeface="DM Sans"/>
              </a:rPr>
              <a:t>If you are using YubiKey for MFA, share the </a:t>
            </a:r>
            <a:r>
              <a:rPr b="1" lang="en" sz="1100">
                <a:solidFill>
                  <a:schemeClr val="dk1"/>
                </a:solidFill>
                <a:latin typeface="DM Sans"/>
                <a:ea typeface="DM Sans"/>
                <a:cs typeface="DM Sans"/>
                <a:sym typeface="DM Sans"/>
              </a:rPr>
              <a:t>Enroll and use your YubiKey </a:t>
            </a:r>
            <a:r>
              <a:rPr lang="en" sz="1100">
                <a:solidFill>
                  <a:schemeClr val="dk1"/>
                </a:solidFill>
                <a:latin typeface="DM Sans"/>
                <a:ea typeface="DM Sans"/>
                <a:cs typeface="DM Sans"/>
                <a:sym typeface="DM Sans"/>
              </a:rPr>
              <a:t>ORG.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0" lvl="0" marL="0" rtl="0" algn="l">
              <a:spcBef>
                <a:spcPts val="0"/>
              </a:spcBef>
              <a:spcAft>
                <a:spcPts val="0"/>
              </a:spcAft>
              <a:buNone/>
            </a:pPr>
            <a:r>
              <a:rPr lang="en" sz="1100">
                <a:latin typeface="DM Sans"/>
                <a:ea typeface="DM Sans"/>
                <a:cs typeface="DM Sans"/>
                <a:sym typeface="DM Sans"/>
              </a:rPr>
              <a:t>We recommend that you customize this enablement content for your end user. </a:t>
            </a:r>
            <a:endParaRPr sz="1100">
              <a:latin typeface="DM Sans"/>
              <a:ea typeface="DM Sans"/>
              <a:cs typeface="DM Sans"/>
              <a:sym typeface="DM Sans"/>
            </a:endParaRPr>
          </a:p>
          <a:p>
            <a:pPr indent="0" lvl="0" marL="0" rtl="0" algn="l">
              <a:spcBef>
                <a:spcPts val="0"/>
              </a:spcBef>
              <a:spcAft>
                <a:spcPts val="0"/>
              </a:spcAft>
              <a:buNone/>
            </a:pPr>
            <a:r>
              <a:t/>
            </a:r>
            <a:endParaRPr sz="1100">
              <a:latin typeface="DM Sans"/>
              <a:ea typeface="DM Sans"/>
              <a:cs typeface="DM Sans"/>
              <a:sym typeface="DM Sans"/>
            </a:endParaRPr>
          </a:p>
          <a:p>
            <a:pPr indent="0" lvl="0" marL="0" rtl="0" algn="l">
              <a:spcBef>
                <a:spcPts val="0"/>
              </a:spcBef>
              <a:spcAft>
                <a:spcPts val="0"/>
              </a:spcAft>
              <a:buNone/>
            </a:pPr>
            <a:r>
              <a:rPr b="1" lang="en" sz="1100">
                <a:latin typeface="DM Sans"/>
                <a:ea typeface="DM Sans"/>
                <a:cs typeface="DM Sans"/>
                <a:sym typeface="DM Sans"/>
              </a:rPr>
              <a:t>Note: </a:t>
            </a:r>
            <a:r>
              <a:rPr lang="en" sz="1100">
                <a:latin typeface="DM Sans"/>
                <a:ea typeface="DM Sans"/>
                <a:cs typeface="DM Sans"/>
                <a:sym typeface="DM Sans"/>
              </a:rPr>
              <a:t>This presentation includes placeholders to specify your company’s help desk information so that users can contact the team in case of any questions or issues.  </a:t>
            </a:r>
            <a:endParaRPr sz="1100">
              <a:latin typeface="DM Sans"/>
              <a:ea typeface="DM Sans"/>
              <a:cs typeface="DM Sans"/>
              <a:sym typeface="DM Sans"/>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g24f48c78523_0_778"/>
          <p:cNvSpPr txBox="1"/>
          <p:nvPr>
            <p:ph idx="6" type="body"/>
          </p:nvPr>
        </p:nvSpPr>
        <p:spPr>
          <a:xfrm>
            <a:off x="2849400" y="1353125"/>
            <a:ext cx="1722600" cy="4545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t/>
            </a:r>
            <a:endParaRPr sz="1100"/>
          </a:p>
          <a:p>
            <a:pPr indent="0" lvl="0" marL="0" rtl="0" algn="l">
              <a:lnSpc>
                <a:spcPct val="115000"/>
              </a:lnSpc>
              <a:spcBef>
                <a:spcPts val="0"/>
              </a:spcBef>
              <a:spcAft>
                <a:spcPts val="0"/>
              </a:spcAft>
              <a:buSzPts val="1200"/>
              <a:buNone/>
            </a:pPr>
            <a:r>
              <a:rPr lang="en" sz="1100"/>
              <a:t>Offline </a:t>
            </a:r>
            <a:r>
              <a:rPr lang="en" sz="1100">
                <a:extLst>
                  <a:ext uri="http://customooxmlschemas.google.com/">
                    <go:slidesCustomData xmlns:go="http://customooxmlschemas.google.com/" textRoundtripDataId="0"/>
                  </a:ext>
                </a:extLst>
              </a:rPr>
              <a:t>YubiKey</a:t>
            </a:r>
            <a:r>
              <a:rPr lang="en" sz="1100"/>
              <a:t> OTP</a:t>
            </a:r>
            <a:endParaRPr sz="1100"/>
          </a:p>
          <a:p>
            <a:pPr indent="0" lvl="0" marL="0" rtl="0" algn="l">
              <a:lnSpc>
                <a:spcPct val="100000"/>
              </a:lnSpc>
              <a:spcBef>
                <a:spcPts val="0"/>
              </a:spcBef>
              <a:spcAft>
                <a:spcPts val="0"/>
              </a:spcAft>
              <a:buSzPts val="1200"/>
              <a:buNone/>
            </a:pPr>
            <a:r>
              <a:t/>
            </a:r>
            <a:endParaRPr sz="1100"/>
          </a:p>
        </p:txBody>
      </p:sp>
      <p:sp>
        <p:nvSpPr>
          <p:cNvPr id="83" name="Google Shape;83;g24f48c78523_0_778"/>
          <p:cNvSpPr txBox="1"/>
          <p:nvPr>
            <p:ph idx="7" type="body"/>
          </p:nvPr>
        </p:nvSpPr>
        <p:spPr>
          <a:xfrm>
            <a:off x="4922400" y="15218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Okta Verify push notification (Online)</a:t>
            </a:r>
            <a:endParaRPr sz="1100"/>
          </a:p>
        </p:txBody>
      </p:sp>
      <p:sp>
        <p:nvSpPr>
          <p:cNvPr id="84" name="Google Shape;84;g24f48c78523_0_778"/>
          <p:cNvSpPr txBox="1"/>
          <p:nvPr>
            <p:ph idx="8" type="body"/>
          </p:nvPr>
        </p:nvSpPr>
        <p:spPr>
          <a:xfrm>
            <a:off x="7060825" y="1521825"/>
            <a:ext cx="1722600" cy="6333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1200"/>
              <a:buNone/>
            </a:pPr>
            <a:r>
              <a:rPr lang="en" sz="1100"/>
              <a:t>Okta Verify one-time password (Online)</a:t>
            </a:r>
            <a:endParaRPr/>
          </a:p>
        </p:txBody>
      </p:sp>
      <p:sp>
        <p:nvSpPr>
          <p:cNvPr id="85" name="Google Shape;85;g24f48c78523_0_778"/>
          <p:cNvSpPr txBox="1"/>
          <p:nvPr/>
        </p:nvSpPr>
        <p:spPr>
          <a:xfrm>
            <a:off x="6700075" y="1521813"/>
            <a:ext cx="3819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04</a:t>
            </a:r>
            <a:endParaRPr b="1" i="0" sz="900" u="none" cap="none" strike="noStrike">
              <a:solidFill>
                <a:schemeClr val="lt2"/>
              </a:solidFill>
              <a:latin typeface="DM Sans"/>
              <a:ea typeface="DM Sans"/>
              <a:cs typeface="DM Sans"/>
              <a:sym typeface="DM Sans"/>
            </a:endParaRPr>
          </a:p>
        </p:txBody>
      </p:sp>
      <p:sp>
        <p:nvSpPr>
          <p:cNvPr id="86" name="Google Shape;86;g24f48c78523_0_778"/>
          <p:cNvSpPr txBox="1"/>
          <p:nvPr/>
        </p:nvSpPr>
        <p:spPr>
          <a:xfrm>
            <a:off x="4560525" y="1507463"/>
            <a:ext cx="3819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03</a:t>
            </a:r>
            <a:endParaRPr b="1" i="0" sz="900" u="none" cap="none" strike="noStrike">
              <a:solidFill>
                <a:schemeClr val="lt2"/>
              </a:solidFill>
              <a:latin typeface="DM Sans"/>
              <a:ea typeface="DM Sans"/>
              <a:cs typeface="DM Sans"/>
              <a:sym typeface="DM Sans"/>
            </a:endParaRPr>
          </a:p>
        </p:txBody>
      </p:sp>
      <p:sp>
        <p:nvSpPr>
          <p:cNvPr id="87" name="Google Shape;87;g24f48c78523_0_778"/>
          <p:cNvSpPr txBox="1"/>
          <p:nvPr/>
        </p:nvSpPr>
        <p:spPr>
          <a:xfrm>
            <a:off x="2420975" y="1521825"/>
            <a:ext cx="3819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02</a:t>
            </a:r>
            <a:endParaRPr b="1" i="0" sz="900" u="none" cap="none" strike="noStrike">
              <a:solidFill>
                <a:schemeClr val="lt2"/>
              </a:solidFill>
              <a:latin typeface="DM Sans"/>
              <a:ea typeface="DM Sans"/>
              <a:cs typeface="DM Sans"/>
              <a:sym typeface="DM Sans"/>
            </a:endParaRPr>
          </a:p>
        </p:txBody>
      </p:sp>
      <p:sp>
        <p:nvSpPr>
          <p:cNvPr id="88" name="Google Shape;88;g24f48c78523_0_778"/>
          <p:cNvSpPr txBox="1"/>
          <p:nvPr/>
        </p:nvSpPr>
        <p:spPr>
          <a:xfrm>
            <a:off x="279075" y="1521813"/>
            <a:ext cx="3819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01</a:t>
            </a:r>
            <a:endParaRPr b="1" i="0" sz="900" u="none" cap="none" strike="noStrike">
              <a:solidFill>
                <a:schemeClr val="lt2"/>
              </a:solidFill>
              <a:latin typeface="DM Sans"/>
              <a:ea typeface="DM Sans"/>
              <a:cs typeface="DM Sans"/>
              <a:sym typeface="DM Sans"/>
            </a:endParaRPr>
          </a:p>
        </p:txBody>
      </p:sp>
      <p:sp>
        <p:nvSpPr>
          <p:cNvPr id="89" name="Google Shape;89;g24f48c78523_0_778"/>
          <p:cNvSpPr txBox="1"/>
          <p:nvPr/>
        </p:nvSpPr>
        <p:spPr>
          <a:xfrm>
            <a:off x="342900" y="2880100"/>
            <a:ext cx="8458200" cy="1400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lang="en" sz="1300">
                <a:latin typeface="DM Sans"/>
                <a:ea typeface="DM Sans"/>
                <a:cs typeface="DM Sans"/>
                <a:sym typeface="DM Sans"/>
              </a:rPr>
              <a:t>Prerequisites</a:t>
            </a:r>
            <a:br>
              <a:rPr b="1" lang="en" sz="1100">
                <a:latin typeface="DM Sans"/>
                <a:ea typeface="DM Sans"/>
                <a:cs typeface="DM Sans"/>
                <a:sym typeface="DM Sans"/>
              </a:rPr>
            </a:br>
            <a:endParaRPr b="1" sz="1100">
              <a:latin typeface="DM Sans"/>
              <a:ea typeface="DM Sans"/>
              <a:cs typeface="DM Sans"/>
              <a:sym typeface="DM Sans"/>
            </a:endParaRPr>
          </a:p>
          <a:p>
            <a:pPr indent="-298450" lvl="0" marL="457200" marR="0" rtl="0" algn="l">
              <a:lnSpc>
                <a:spcPct val="100000"/>
              </a:lnSpc>
              <a:spcBef>
                <a:spcPts val="0"/>
              </a:spcBef>
              <a:spcAft>
                <a:spcPts val="0"/>
              </a:spcAft>
              <a:buSzPts val="1100"/>
              <a:buFont typeface="DM Sans"/>
              <a:buAutoNum type="arabicPeriod"/>
            </a:pPr>
            <a:r>
              <a:rPr lang="en" sz="1100">
                <a:latin typeface="DM Sans"/>
                <a:ea typeface="DM Sans"/>
                <a:cs typeface="DM Sans"/>
                <a:sym typeface="DM Sans"/>
              </a:rPr>
              <a:t>Install and setup the latest version of Okta Verify. Refer to Okta Verify QRG for more information. </a:t>
            </a:r>
            <a:endParaRPr sz="1100">
              <a:latin typeface="DM Sans"/>
              <a:ea typeface="DM Sans"/>
              <a:cs typeface="DM Sans"/>
              <a:sym typeface="DM Sans"/>
            </a:endParaRPr>
          </a:p>
          <a:p>
            <a:pPr indent="-298450" lvl="0" marL="457200" marR="0" rtl="0" algn="l">
              <a:lnSpc>
                <a:spcPct val="100000"/>
              </a:lnSpc>
              <a:spcBef>
                <a:spcPts val="0"/>
              </a:spcBef>
              <a:spcAft>
                <a:spcPts val="0"/>
              </a:spcAft>
              <a:buSzPts val="1100"/>
              <a:buFont typeface="DM Sans"/>
              <a:buAutoNum type="arabicPeriod"/>
            </a:pPr>
            <a:r>
              <a:rPr lang="en" sz="1100">
                <a:latin typeface="DM Sans"/>
                <a:ea typeface="DM Sans"/>
                <a:cs typeface="DM Sans"/>
                <a:sym typeface="DM Sans"/>
              </a:rPr>
              <a:t>Users must have Okta Verify push notification enabled on their mobile device.</a:t>
            </a:r>
            <a:endParaRPr sz="1100">
              <a:latin typeface="DM Sans"/>
              <a:ea typeface="DM Sans"/>
              <a:cs typeface="DM Sans"/>
              <a:sym typeface="DM Sans"/>
            </a:endParaRPr>
          </a:p>
          <a:p>
            <a:pPr indent="-298450" lvl="0" marL="457200" marR="0" rtl="0" algn="l">
              <a:lnSpc>
                <a:spcPct val="100000"/>
              </a:lnSpc>
              <a:spcBef>
                <a:spcPts val="0"/>
              </a:spcBef>
              <a:spcAft>
                <a:spcPts val="0"/>
              </a:spcAft>
              <a:buSzPts val="1100"/>
              <a:buFont typeface="DM Sans"/>
              <a:buAutoNum type="arabicPeriod"/>
            </a:pPr>
            <a:r>
              <a:rPr lang="en" sz="1100">
                <a:latin typeface="DM Sans"/>
                <a:ea typeface="DM Sans"/>
                <a:cs typeface="DM Sans"/>
                <a:sym typeface="DM Sans"/>
              </a:rPr>
              <a:t>Setup any of the following offline authentication methods if configured by your Okta admin: </a:t>
            </a:r>
            <a:endParaRPr sz="1100">
              <a:latin typeface="DM Sans"/>
              <a:ea typeface="DM Sans"/>
              <a:cs typeface="DM Sans"/>
              <a:sym typeface="DM Sans"/>
            </a:endParaRPr>
          </a:p>
          <a:p>
            <a:pPr indent="-298450" lvl="1" marL="914400" marR="0" rtl="0" algn="l">
              <a:lnSpc>
                <a:spcPct val="100000"/>
              </a:lnSpc>
              <a:spcBef>
                <a:spcPts val="0"/>
              </a:spcBef>
              <a:spcAft>
                <a:spcPts val="0"/>
              </a:spcAft>
              <a:buSzPts val="1100"/>
              <a:buFont typeface="DM Sans"/>
              <a:buChar char="❏"/>
            </a:pPr>
            <a:r>
              <a:rPr lang="en" sz="1100">
                <a:latin typeface="DM Sans"/>
                <a:ea typeface="DM Sans"/>
                <a:cs typeface="DM Sans"/>
                <a:sym typeface="DM Sans"/>
              </a:rPr>
              <a:t>Offline one-time password. Review Slides </a:t>
            </a:r>
            <a:r>
              <a:rPr lang="en" sz="1100" u="sng">
                <a:solidFill>
                  <a:schemeClr val="hlink"/>
                </a:solidFill>
                <a:latin typeface="DM Sans"/>
                <a:ea typeface="DM Sans"/>
                <a:cs typeface="DM Sans"/>
                <a:sym typeface="DM Sans"/>
                <a:hlinkClick action="ppaction://hlinksldjump" r:id="rId3"/>
              </a:rPr>
              <a:t>3</a:t>
            </a:r>
            <a:r>
              <a:rPr lang="en" sz="1100">
                <a:latin typeface="DM Sans"/>
                <a:ea typeface="DM Sans"/>
                <a:cs typeface="DM Sans"/>
                <a:sym typeface="DM Sans"/>
              </a:rPr>
              <a:t> and </a:t>
            </a:r>
            <a:r>
              <a:rPr lang="en" sz="1100" u="sng">
                <a:solidFill>
                  <a:schemeClr val="hlink"/>
                </a:solidFill>
                <a:latin typeface="DM Sans"/>
                <a:ea typeface="DM Sans"/>
                <a:cs typeface="DM Sans"/>
                <a:sym typeface="DM Sans"/>
                <a:hlinkClick action="ppaction://hlinksldjump" r:id="rId4"/>
              </a:rPr>
              <a:t>4</a:t>
            </a:r>
            <a:r>
              <a:rPr lang="en" sz="1100">
                <a:latin typeface="DM Sans"/>
                <a:ea typeface="DM Sans"/>
                <a:cs typeface="DM Sans"/>
                <a:sym typeface="DM Sans"/>
              </a:rPr>
              <a:t> for information on how to set up offline one-time password. </a:t>
            </a:r>
            <a:endParaRPr sz="1100">
              <a:latin typeface="DM Sans"/>
              <a:ea typeface="DM Sans"/>
              <a:cs typeface="DM Sans"/>
              <a:sym typeface="DM Sans"/>
            </a:endParaRPr>
          </a:p>
          <a:p>
            <a:pPr indent="-298450" lvl="1" marL="914400" marR="0" rtl="0" algn="l">
              <a:lnSpc>
                <a:spcPct val="100000"/>
              </a:lnSpc>
              <a:spcBef>
                <a:spcPts val="0"/>
              </a:spcBef>
              <a:spcAft>
                <a:spcPts val="0"/>
              </a:spcAft>
              <a:buSzPts val="1100"/>
              <a:buFont typeface="DM Sans"/>
              <a:buChar char="❏"/>
            </a:pPr>
            <a:r>
              <a:rPr lang="en" sz="1100">
                <a:latin typeface="DM Sans"/>
                <a:ea typeface="DM Sans"/>
                <a:cs typeface="DM Sans"/>
                <a:sym typeface="DM Sans"/>
                <a:extLst>
                  <a:ext uri="http://customooxmlschemas.google.com/">
                    <go:slidesCustomData xmlns:go="http://customooxmlschemas.google.com/" textRoundtripDataId="1"/>
                  </a:ext>
                </a:extLst>
              </a:rPr>
              <a:t>YubiKey</a:t>
            </a:r>
            <a:r>
              <a:rPr lang="en" sz="1100">
                <a:latin typeface="DM Sans"/>
                <a:ea typeface="DM Sans"/>
                <a:cs typeface="DM Sans"/>
                <a:sym typeface="DM Sans"/>
              </a:rPr>
              <a:t> OTP</a:t>
            </a:r>
            <a:r>
              <a:rPr lang="en" sz="1100">
                <a:latin typeface="DM Sans"/>
                <a:ea typeface="DM Sans"/>
                <a:cs typeface="DM Sans"/>
                <a:sym typeface="DM Sans"/>
              </a:rPr>
              <a:t> for offline use. </a:t>
            </a:r>
            <a:r>
              <a:rPr lang="en" sz="1100">
                <a:latin typeface="DM Sans"/>
                <a:ea typeface="DM Sans"/>
                <a:cs typeface="DM Sans"/>
                <a:sym typeface="DM Sans"/>
              </a:rPr>
              <a:t>Review Slide </a:t>
            </a:r>
            <a:r>
              <a:rPr lang="en" sz="1100" u="sng">
                <a:solidFill>
                  <a:schemeClr val="hlink"/>
                </a:solidFill>
                <a:latin typeface="DM Sans"/>
                <a:ea typeface="DM Sans"/>
                <a:cs typeface="DM Sans"/>
                <a:sym typeface="DM Sans"/>
                <a:hlinkClick action="ppaction://hlinksldjump" r:id="rId5"/>
              </a:rPr>
              <a:t>5</a:t>
            </a:r>
            <a:r>
              <a:rPr lang="en" sz="1100">
                <a:latin typeface="DM Sans"/>
                <a:ea typeface="DM Sans"/>
                <a:cs typeface="DM Sans"/>
                <a:sym typeface="DM Sans"/>
              </a:rPr>
              <a:t> for information on how to set up YubiKey.</a:t>
            </a:r>
            <a:endParaRPr sz="1100">
              <a:latin typeface="DM Sans"/>
              <a:ea typeface="DM Sans"/>
              <a:cs typeface="DM Sans"/>
              <a:sym typeface="DM Sans"/>
            </a:endParaRPr>
          </a:p>
        </p:txBody>
      </p:sp>
      <p:sp>
        <p:nvSpPr>
          <p:cNvPr id="90" name="Google Shape;90;g24f48c78523_0_778"/>
          <p:cNvSpPr txBox="1"/>
          <p:nvPr/>
        </p:nvSpPr>
        <p:spPr>
          <a:xfrm>
            <a:off x="264300" y="775325"/>
            <a:ext cx="86154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t/>
            </a:r>
            <a:endParaRPr i="0" sz="1100" u="none" cap="none" strike="noStrike">
              <a:solidFill>
                <a:schemeClr val="dk1"/>
              </a:solidFill>
              <a:latin typeface="DM Sans"/>
              <a:ea typeface="DM Sans"/>
              <a:cs typeface="DM Sans"/>
              <a:sym typeface="DM Sans"/>
            </a:endParaRPr>
          </a:p>
        </p:txBody>
      </p:sp>
      <p:sp>
        <p:nvSpPr>
          <p:cNvPr id="91" name="Google Shape;91;g24f48c78523_0_778"/>
          <p:cNvSpPr txBox="1"/>
          <p:nvPr/>
        </p:nvSpPr>
        <p:spPr>
          <a:xfrm>
            <a:off x="610450" y="1451925"/>
            <a:ext cx="15606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latin typeface="DM Sans"/>
                <a:ea typeface="DM Sans"/>
                <a:cs typeface="DM Sans"/>
                <a:sym typeface="DM Sans"/>
              </a:rPr>
              <a:t>O</a:t>
            </a:r>
            <a:r>
              <a:rPr lang="en" sz="1100">
                <a:latin typeface="DM Sans"/>
                <a:ea typeface="DM Sans"/>
                <a:cs typeface="DM Sans"/>
                <a:sym typeface="DM Sans"/>
              </a:rPr>
              <a:t>ffline one-time password </a:t>
            </a:r>
            <a:endParaRPr/>
          </a:p>
        </p:txBody>
      </p:sp>
      <p:sp>
        <p:nvSpPr>
          <p:cNvPr id="92" name="Google Shape;92;g24f48c78523_0_778"/>
          <p:cNvSpPr txBox="1"/>
          <p:nvPr>
            <p:ph idx="9" type="subTitle"/>
          </p:nvPr>
        </p:nvSpPr>
        <p:spPr>
          <a:xfrm>
            <a:off x="371475" y="745050"/>
            <a:ext cx="8406900" cy="548700"/>
          </a:xfrm>
          <a:prstGeom prst="rect">
            <a:avLst/>
          </a:prstGeom>
        </p:spPr>
        <p:txBody>
          <a:bodyPr anchorCtr="0" anchor="t" bIns="0" lIns="0" spcFirstLastPara="1" rIns="0" wrap="square" tIns="0">
            <a:noAutofit/>
          </a:bodyPr>
          <a:lstStyle/>
          <a:p>
            <a:pPr indent="0" lvl="0" marL="0" rtl="0" algn="l">
              <a:spcBef>
                <a:spcPts val="0"/>
              </a:spcBef>
              <a:spcAft>
                <a:spcPts val="0"/>
              </a:spcAft>
              <a:buClr>
                <a:srgbClr val="000000"/>
              </a:buClr>
              <a:buSzPts val="900"/>
              <a:buFont typeface="Arial"/>
              <a:buNone/>
            </a:pPr>
            <a:r>
              <a:rPr lang="en" sz="1100">
                <a:highlight>
                  <a:srgbClr val="FFFFFF"/>
                </a:highlight>
              </a:rPr>
              <a:t>Desktop MFA for Windows protects your computer and data by ensuring only you can sign in to your Windows desktop. When Desktop MFA for Windows is configured and deployed, you are prompted to use one or more of the following authentication methods to verify your identity. </a:t>
            </a:r>
            <a:endParaRPr sz="1100">
              <a:solidFill>
                <a:srgbClr val="000000"/>
              </a:solidFill>
            </a:endParaRPr>
          </a:p>
        </p:txBody>
      </p:sp>
      <p:sp>
        <p:nvSpPr>
          <p:cNvPr id="93" name="Google Shape;93;g24f48c78523_0_778"/>
          <p:cNvSpPr txBox="1"/>
          <p:nvPr/>
        </p:nvSpPr>
        <p:spPr>
          <a:xfrm>
            <a:off x="421500" y="2031425"/>
            <a:ext cx="8458200" cy="692700"/>
          </a:xfrm>
          <a:prstGeom prst="rect">
            <a:avLst/>
          </a:prstGeom>
          <a:noFill/>
          <a:ln>
            <a:noFill/>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1" lang="en" sz="1100">
                <a:solidFill>
                  <a:schemeClr val="dk1"/>
                </a:solidFill>
                <a:highlight>
                  <a:srgbClr val="FFFFFF"/>
                </a:highlight>
                <a:latin typeface="DM Sans"/>
                <a:ea typeface="DM Sans"/>
                <a:cs typeface="DM Sans"/>
                <a:sym typeface="DM Sans"/>
              </a:rPr>
              <a:t>Note</a:t>
            </a:r>
            <a:r>
              <a:rPr lang="en" sz="1100">
                <a:solidFill>
                  <a:schemeClr val="dk1"/>
                </a:solidFill>
                <a:highlight>
                  <a:srgbClr val="FFFFFF"/>
                </a:highlight>
                <a:latin typeface="DM Sans"/>
                <a:ea typeface="DM Sans"/>
                <a:cs typeface="DM Sans"/>
                <a:sym typeface="DM Sans"/>
              </a:rPr>
              <a:t>: The Okta Verify push notification and one-time password authentication methods work when your workstation is online. </a:t>
            </a:r>
            <a:r>
              <a:rPr lang="en" sz="1100">
                <a:solidFill>
                  <a:schemeClr val="dk1"/>
                </a:solidFill>
                <a:highlight>
                  <a:srgbClr val="FFFFFF"/>
                </a:highlight>
                <a:latin typeface="DM Sans"/>
                <a:ea typeface="DM Sans"/>
                <a:cs typeface="DM Sans"/>
                <a:sym typeface="DM Sans"/>
              </a:rPr>
              <a:t>Windows</a:t>
            </a:r>
            <a:r>
              <a:rPr lang="en" sz="1100">
                <a:solidFill>
                  <a:schemeClr val="dk1"/>
                </a:solidFill>
                <a:highlight>
                  <a:srgbClr val="FFFFFF"/>
                </a:highlight>
                <a:latin typeface="DM Sans"/>
                <a:ea typeface="DM Sans"/>
                <a:cs typeface="DM Sans"/>
                <a:sym typeface="DM Sans"/>
              </a:rPr>
              <a:t> Desktop MFA provides offline OTP and YubiKey OTP authentication methods to access your workstation when offline. You have to set up the offline authentication methods before you can use them for authentication. </a:t>
            </a:r>
            <a:endParaRPr sz="1100">
              <a:solidFill>
                <a:schemeClr val="dk1"/>
              </a:solidFill>
              <a:highlight>
                <a:srgbClr val="FFFFFF"/>
              </a:highlight>
              <a:latin typeface="DM Sans"/>
              <a:ea typeface="DM Sans"/>
              <a:cs typeface="DM Sans"/>
              <a:sym typeface="DM Sans"/>
            </a:endParaRPr>
          </a:p>
        </p:txBody>
      </p:sp>
      <p:sp>
        <p:nvSpPr>
          <p:cNvPr id="94" name="Google Shape;94;g24f48c78523_0_778"/>
          <p:cNvSpPr txBox="1"/>
          <p:nvPr/>
        </p:nvSpPr>
        <p:spPr>
          <a:xfrm>
            <a:off x="283875" y="150750"/>
            <a:ext cx="8772600" cy="498600"/>
          </a:xfrm>
          <a:prstGeom prst="rect">
            <a:avLst/>
          </a:prstGeom>
          <a:noFill/>
          <a:ln>
            <a:noFill/>
          </a:ln>
        </p:spPr>
        <p:txBody>
          <a:bodyPr anchorCtr="0" anchor="t" bIns="91425" lIns="91425" spcFirstLastPara="1" rIns="91425" wrap="square" tIns="91425">
            <a:spAutoFit/>
          </a:bodyPr>
          <a:lstStyle/>
          <a:p>
            <a:pPr indent="0" lvl="0" marL="0" rtl="0" algn="l">
              <a:lnSpc>
                <a:spcPct val="85000"/>
              </a:lnSpc>
              <a:spcBef>
                <a:spcPts val="0"/>
              </a:spcBef>
              <a:spcAft>
                <a:spcPts val="0"/>
              </a:spcAft>
              <a:buNone/>
            </a:pPr>
            <a:r>
              <a:rPr lang="en" sz="2400">
                <a:solidFill>
                  <a:schemeClr val="dk1"/>
                </a:solidFill>
                <a:latin typeface="DM Sans"/>
                <a:ea typeface="DM Sans"/>
                <a:cs typeface="DM Sans"/>
                <a:sym typeface="DM Sans"/>
              </a:rPr>
              <a:t>Set up Desktop MFA for Windows QRG</a:t>
            </a:r>
            <a:endParaRPr sz="2400">
              <a:solidFill>
                <a:schemeClr val="dk1"/>
              </a:solidFill>
              <a:latin typeface="DM Sans"/>
              <a:ea typeface="DM Sans"/>
              <a:cs typeface="DM Sans"/>
              <a:sym typeface="DM Sans"/>
            </a:endParaRPr>
          </a:p>
        </p:txBody>
      </p:sp>
    </p:spTree>
  </p:cSld>
  <p:clrMapOvr>
    <a:masterClrMapping/>
  </p:clrMapOvr>
  <mc:AlternateContent>
    <mc:Choice Requires="p14">
      <p:transition p14:dur="100">
        <p:fade thruBlk="1"/>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id="99" name="Google Shape;99;g26e0ee0f8a0_1_238"/>
          <p:cNvPicPr preferRelativeResize="0"/>
          <p:nvPr>
            <p:ph idx="2" type="pic"/>
          </p:nvPr>
        </p:nvPicPr>
        <p:blipFill rotWithShape="1">
          <a:blip r:embed="rId3">
            <a:alphaModFix/>
          </a:blip>
          <a:srcRect b="0" l="5728" r="5728" t="0"/>
          <a:stretch/>
        </p:blipFill>
        <p:spPr>
          <a:xfrm>
            <a:off x="461206" y="1991019"/>
            <a:ext cx="2004300" cy="2545800"/>
          </a:xfrm>
          <a:prstGeom prst="roundRect">
            <a:avLst>
              <a:gd fmla="val 5874" name="adj"/>
            </a:avLst>
          </a:prstGeom>
          <a:solidFill>
            <a:srgbClr val="AFABA1"/>
          </a:solidFill>
          <a:ln>
            <a:noFill/>
          </a:ln>
          <a:effectLst>
            <a:outerShdw blurRad="57150" rotWithShape="0" algn="bl" dir="5400000" dist="19050">
              <a:srgbClr val="000000">
                <a:alpha val="49803"/>
              </a:srgbClr>
            </a:outerShdw>
          </a:effectLst>
        </p:spPr>
      </p:pic>
      <p:sp>
        <p:nvSpPr>
          <p:cNvPr id="100" name="Google Shape;100;g26e0ee0f8a0_1_238"/>
          <p:cNvSpPr txBox="1"/>
          <p:nvPr>
            <p:ph idx="1" type="body"/>
          </p:nvPr>
        </p:nvSpPr>
        <p:spPr>
          <a:xfrm>
            <a:off x="64555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Access your </a:t>
            </a:r>
            <a:r>
              <a:rPr lang="en" sz="1100">
                <a:extLst>
                  <a:ext uri="http://customooxmlschemas.google.com/">
                    <go:slidesCustomData xmlns:go="http://customooxmlschemas.google.com/" textRoundtripDataId="2"/>
                  </a:ext>
                </a:extLst>
              </a:rPr>
              <a:t>Windows</a:t>
            </a:r>
            <a:r>
              <a:rPr lang="en" sz="1100"/>
              <a:t> </a:t>
            </a:r>
            <a:endParaRPr sz="1100"/>
          </a:p>
          <a:p>
            <a:pPr indent="-95250" lvl="0" marL="171450" rtl="0" algn="l">
              <a:spcBef>
                <a:spcPts val="0"/>
              </a:spcBef>
              <a:spcAft>
                <a:spcPts val="0"/>
              </a:spcAft>
              <a:buSzPts val="600"/>
              <a:buAutoNum type="arabicPeriod"/>
            </a:pPr>
            <a:r>
              <a:rPr lang="en" sz="600">
                <a:highlight>
                  <a:srgbClr val="FFFFFF"/>
                </a:highlight>
              </a:rPr>
              <a:t>Start your Windows desktop.</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Launch Okta Verify on the Windows workstation.  </a:t>
            </a:r>
            <a:endParaRPr sz="600"/>
          </a:p>
          <a:p>
            <a:pPr indent="-95250" lvl="0" marL="171450" marR="0" rtl="0" algn="l">
              <a:lnSpc>
                <a:spcPct val="100000"/>
              </a:lnSpc>
              <a:spcBef>
                <a:spcPts val="0"/>
              </a:spcBef>
              <a:spcAft>
                <a:spcPts val="0"/>
              </a:spcAft>
              <a:buSzPts val="600"/>
              <a:buAutoNum type="arabicPeriod"/>
            </a:pPr>
            <a:r>
              <a:rPr lang="en" sz="600">
                <a:highlight>
                  <a:srgbClr val="FFFFFF"/>
                </a:highlight>
              </a:rPr>
              <a:t>Select </a:t>
            </a:r>
            <a:r>
              <a:rPr b="1" lang="en" sz="600">
                <a:highlight>
                  <a:srgbClr val="FFFFFF"/>
                </a:highlight>
              </a:rPr>
              <a:t>Device Access &gt; One-time password</a:t>
            </a:r>
            <a:r>
              <a:rPr lang="en" sz="600">
                <a:highlight>
                  <a:srgbClr val="FFFFFF"/>
                </a:highlight>
              </a:rPr>
              <a:t>.</a:t>
            </a:r>
            <a:endParaRPr sz="600"/>
          </a:p>
          <a:p>
            <a:pPr indent="0" lvl="0" marL="0" rtl="0" algn="l">
              <a:lnSpc>
                <a:spcPct val="100000"/>
              </a:lnSpc>
              <a:spcBef>
                <a:spcPts val="0"/>
              </a:spcBef>
              <a:spcAft>
                <a:spcPts val="0"/>
              </a:spcAft>
              <a:buNone/>
            </a:pPr>
            <a:r>
              <a:t/>
            </a:r>
            <a:endParaRPr sz="600"/>
          </a:p>
        </p:txBody>
      </p:sp>
      <p:sp>
        <p:nvSpPr>
          <p:cNvPr id="101" name="Google Shape;101;g26e0ee0f8a0_1_238"/>
          <p:cNvSpPr txBox="1"/>
          <p:nvPr>
            <p:ph idx="6" type="body"/>
          </p:nvPr>
        </p:nvSpPr>
        <p:spPr>
          <a:xfrm>
            <a:off x="2783975"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Add a one-time password</a:t>
            </a:r>
            <a:endParaRPr sz="1100"/>
          </a:p>
          <a:p>
            <a:pPr indent="0" lvl="0" marL="0" rtl="0" algn="l">
              <a:lnSpc>
                <a:spcPct val="115000"/>
              </a:lnSpc>
              <a:spcBef>
                <a:spcPts val="0"/>
              </a:spcBef>
              <a:spcAft>
                <a:spcPts val="0"/>
              </a:spcAft>
              <a:buSzPts val="1200"/>
              <a:buNone/>
            </a:pPr>
            <a:r>
              <a:rPr lang="en" sz="600">
                <a:highlight>
                  <a:srgbClr val="FFFFFF"/>
                </a:highlight>
              </a:rPr>
              <a:t>Open the </a:t>
            </a:r>
            <a:r>
              <a:rPr b="1" lang="en" sz="600">
                <a:highlight>
                  <a:srgbClr val="FFFFFF"/>
                </a:highlight>
              </a:rPr>
              <a:t>Okta Verify</a:t>
            </a:r>
            <a:r>
              <a:rPr lang="en" sz="600">
                <a:highlight>
                  <a:srgbClr val="FFFFFF"/>
                </a:highlight>
              </a:rPr>
              <a:t> app on your mobile device and select </a:t>
            </a:r>
            <a:r>
              <a:rPr b="1" lang="en" sz="600">
                <a:highlight>
                  <a:srgbClr val="FFFFFF"/>
                </a:highlight>
              </a:rPr>
              <a:t>Next. </a:t>
            </a:r>
            <a:endParaRPr sz="600">
              <a:highlight>
                <a:srgbClr val="FFFFFF"/>
              </a:highlight>
            </a:endParaRPr>
          </a:p>
          <a:p>
            <a:pPr indent="0" lvl="0" marL="0" rtl="0" algn="l">
              <a:lnSpc>
                <a:spcPct val="115000"/>
              </a:lnSpc>
              <a:spcBef>
                <a:spcPts val="0"/>
              </a:spcBef>
              <a:spcAft>
                <a:spcPts val="0"/>
              </a:spcAft>
              <a:buSzPts val="1200"/>
              <a:buNone/>
            </a:pPr>
            <a:r>
              <a:rPr lang="en" sz="600">
                <a:highlight>
                  <a:srgbClr val="FFFFFF"/>
                </a:highlight>
              </a:rPr>
              <a:t>If Okta Verify is not installed on your mobile </a:t>
            </a:r>
            <a:r>
              <a:rPr lang="en" sz="600">
                <a:highlight>
                  <a:srgbClr val="FFFFFF"/>
                </a:highlight>
              </a:rPr>
              <a:t>device</a:t>
            </a:r>
            <a:r>
              <a:rPr lang="en" sz="600">
                <a:highlight>
                  <a:srgbClr val="FFFFFF"/>
                </a:highlight>
              </a:rPr>
              <a:t>, use the App Store or Google Play to download the app on your mobile device and complete the setup. </a:t>
            </a:r>
            <a:endParaRPr sz="600">
              <a:solidFill>
                <a:srgbClr val="000000"/>
              </a:solidFill>
            </a:endParaRPr>
          </a:p>
          <a:p>
            <a:pPr indent="0" lvl="0" marL="0" rtl="0" algn="l">
              <a:lnSpc>
                <a:spcPct val="115000"/>
              </a:lnSpc>
              <a:spcBef>
                <a:spcPts val="0"/>
              </a:spcBef>
              <a:spcAft>
                <a:spcPts val="0"/>
              </a:spcAft>
              <a:buNone/>
            </a:pPr>
            <a:r>
              <a:t/>
            </a:r>
            <a:endParaRPr b="1" sz="600"/>
          </a:p>
          <a:p>
            <a:pPr indent="0" lvl="0" marL="0" rtl="0" algn="l">
              <a:lnSpc>
                <a:spcPct val="115000"/>
              </a:lnSpc>
              <a:spcBef>
                <a:spcPts val="600"/>
              </a:spcBef>
              <a:spcAft>
                <a:spcPts val="0"/>
              </a:spcAft>
              <a:buNone/>
            </a:pPr>
            <a:r>
              <a:t/>
            </a:r>
            <a:endParaRPr sz="600">
              <a:highlight>
                <a:srgbClr val="FFFFFF"/>
              </a:highlight>
              <a:latin typeface="Proxima Nova"/>
              <a:ea typeface="Proxima Nova"/>
              <a:cs typeface="Proxima Nova"/>
              <a:sym typeface="Proxima Nova"/>
            </a:endParaRPr>
          </a:p>
          <a:p>
            <a:pPr indent="0" lvl="0" marL="0" rtl="0" algn="l">
              <a:lnSpc>
                <a:spcPct val="115000"/>
              </a:lnSpc>
              <a:spcBef>
                <a:spcPts val="600"/>
              </a:spcBef>
              <a:spcAft>
                <a:spcPts val="0"/>
              </a:spcAft>
              <a:buSzPts val="1200"/>
              <a:buNone/>
            </a:pPr>
            <a:r>
              <a:t/>
            </a:r>
            <a:endParaRPr sz="600">
              <a:latin typeface="Proxima Nova"/>
              <a:ea typeface="Proxima Nova"/>
              <a:cs typeface="Proxima Nova"/>
              <a:sym typeface="Proxima Nova"/>
            </a:endParaRPr>
          </a:p>
        </p:txBody>
      </p:sp>
      <p:sp>
        <p:nvSpPr>
          <p:cNvPr id="102" name="Google Shape;102;g26e0ee0f8a0_1_238"/>
          <p:cNvSpPr txBox="1"/>
          <p:nvPr>
            <p:ph idx="7" type="body"/>
          </p:nvPr>
        </p:nvSpPr>
        <p:spPr>
          <a:xfrm>
            <a:off x="492240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View QR Code </a:t>
            </a:r>
            <a:endParaRPr sz="1100"/>
          </a:p>
          <a:p>
            <a:pPr indent="0" lvl="0" marL="0" rtl="0" algn="l">
              <a:lnSpc>
                <a:spcPct val="115000"/>
              </a:lnSpc>
              <a:spcBef>
                <a:spcPts val="0"/>
              </a:spcBef>
              <a:spcAft>
                <a:spcPts val="0"/>
              </a:spcAft>
              <a:buSzPts val="1200"/>
              <a:buNone/>
            </a:pPr>
            <a:r>
              <a:rPr lang="en" sz="600">
                <a:highlight>
                  <a:srgbClr val="FFFFFF"/>
                </a:highlight>
              </a:rPr>
              <a:t>The Okta Verify app on your workstation displays the QR code. You have to scan the QR code to add </a:t>
            </a:r>
            <a:r>
              <a:rPr lang="en" sz="600">
                <a:highlight>
                  <a:srgbClr val="FFFFFF"/>
                </a:highlight>
              </a:rPr>
              <a:t>the mobile device account.</a:t>
            </a:r>
            <a:endParaRPr sz="600">
              <a:highlight>
                <a:srgbClr val="FFFFFF"/>
              </a:highlight>
            </a:endParaRPr>
          </a:p>
          <a:p>
            <a:pPr indent="0" lvl="0" marL="0" rtl="0" algn="l">
              <a:lnSpc>
                <a:spcPct val="115000"/>
              </a:lnSpc>
              <a:spcBef>
                <a:spcPts val="0"/>
              </a:spcBef>
              <a:spcAft>
                <a:spcPts val="0"/>
              </a:spcAft>
              <a:buSzPts val="1200"/>
              <a:buNone/>
            </a:pPr>
            <a:r>
              <a:t/>
            </a:r>
            <a:endParaRPr b="1" sz="600">
              <a:highlight>
                <a:srgbClr val="FFFFFF"/>
              </a:highlight>
              <a:latin typeface="Proxima Nova"/>
              <a:ea typeface="Proxima Nova"/>
              <a:cs typeface="Proxima Nova"/>
              <a:sym typeface="Proxima Nova"/>
            </a:endParaRPr>
          </a:p>
          <a:p>
            <a:pPr indent="0" lvl="0" marL="0" rtl="0" algn="l">
              <a:lnSpc>
                <a:spcPct val="100000"/>
              </a:lnSpc>
              <a:spcBef>
                <a:spcPts val="0"/>
              </a:spcBef>
              <a:spcAft>
                <a:spcPts val="0"/>
              </a:spcAft>
              <a:buSzPts val="1200"/>
              <a:buNone/>
            </a:pPr>
            <a:r>
              <a:t/>
            </a:r>
            <a:endParaRPr sz="600"/>
          </a:p>
        </p:txBody>
      </p:sp>
      <p:sp>
        <p:nvSpPr>
          <p:cNvPr id="103" name="Google Shape;103;g26e0ee0f8a0_1_238"/>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p>
            <a:pPr indent="0" lvl="0" marL="0" rtl="0" algn="l">
              <a:spcBef>
                <a:spcPts val="0"/>
              </a:spcBef>
              <a:spcAft>
                <a:spcPts val="0"/>
              </a:spcAft>
              <a:buSzPts val="2400"/>
              <a:buNone/>
            </a:pPr>
            <a:r>
              <a:rPr lang="en"/>
              <a:t>Prerequisite</a:t>
            </a:r>
            <a:r>
              <a:rPr lang="en"/>
              <a:t>: Setup</a:t>
            </a:r>
            <a:r>
              <a:rPr lang="en"/>
              <a:t> an offline one-time password </a:t>
            </a:r>
            <a:endParaRPr/>
          </a:p>
        </p:txBody>
      </p:sp>
      <p:sp>
        <p:nvSpPr>
          <p:cNvPr id="104" name="Google Shape;104;g26e0ee0f8a0_1_238"/>
          <p:cNvSpPr txBox="1"/>
          <p:nvPr>
            <p:ph idx="8" type="body"/>
          </p:nvPr>
        </p:nvSpPr>
        <p:spPr>
          <a:xfrm>
            <a:off x="7060825"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t/>
            </a:r>
            <a:endParaRPr sz="1100"/>
          </a:p>
          <a:p>
            <a:pPr indent="0" lvl="0" marL="0" rtl="0" algn="l">
              <a:lnSpc>
                <a:spcPct val="100000"/>
              </a:lnSpc>
              <a:spcBef>
                <a:spcPts val="0"/>
              </a:spcBef>
              <a:spcAft>
                <a:spcPts val="0"/>
              </a:spcAft>
              <a:buSzPts val="1200"/>
              <a:buNone/>
            </a:pPr>
            <a:r>
              <a:t/>
            </a:r>
            <a:endParaRPr sz="1100"/>
          </a:p>
        </p:txBody>
      </p:sp>
      <p:sp>
        <p:nvSpPr>
          <p:cNvPr id="105" name="Google Shape;105;g26e0ee0f8a0_1_238"/>
          <p:cNvSpPr txBox="1"/>
          <p:nvPr>
            <p:ph idx="9" type="subTitle"/>
          </p:nvPr>
        </p:nvSpPr>
        <p:spPr>
          <a:xfrm>
            <a:off x="371475" y="516450"/>
            <a:ext cx="8406900" cy="3906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SzPts val="900"/>
              <a:buNone/>
            </a:pPr>
            <a:r>
              <a:rPr lang="en" sz="1200">
                <a:solidFill>
                  <a:srgbClr val="000000"/>
                </a:solidFill>
                <a:latin typeface="Proxima Nova"/>
                <a:ea typeface="Proxima Nova"/>
                <a:cs typeface="Proxima Nova"/>
                <a:sym typeface="Proxima Nova"/>
              </a:rPr>
              <a:t>T</a:t>
            </a:r>
            <a:r>
              <a:rPr lang="en" sz="1100">
                <a:solidFill>
                  <a:srgbClr val="000000"/>
                </a:solidFill>
              </a:rPr>
              <a:t>his section explains how to set up an offline one-time password to access your Windows workstation when it is offline. Contact </a:t>
            </a:r>
            <a:r>
              <a:rPr i="1" lang="en" sz="1100">
                <a:solidFill>
                  <a:srgbClr val="EC3629"/>
                </a:solidFill>
              </a:rPr>
              <a:t>&lt;your company's help desk or IT admin&gt;</a:t>
            </a:r>
            <a:r>
              <a:rPr lang="en" sz="1100">
                <a:solidFill>
                  <a:srgbClr val="000000"/>
                </a:solidFill>
              </a:rPr>
              <a:t> in case of any issues. </a:t>
            </a:r>
            <a:r>
              <a:rPr lang="en" sz="1100">
                <a:solidFill>
                  <a:srgbClr val="000000"/>
                </a:solidFill>
              </a:rPr>
              <a:t> </a:t>
            </a:r>
            <a:endParaRPr/>
          </a:p>
        </p:txBody>
      </p:sp>
      <p:pic>
        <p:nvPicPr>
          <p:cNvPr id="106" name="Google Shape;106;g26e0ee0f8a0_1_238"/>
          <p:cNvPicPr preferRelativeResize="0"/>
          <p:nvPr>
            <p:ph idx="2" type="pic"/>
          </p:nvPr>
        </p:nvPicPr>
        <p:blipFill rotWithShape="1">
          <a:blip r:embed="rId4">
            <a:alphaModFix/>
          </a:blip>
          <a:srcRect b="1653" l="0" r="0" t="1662"/>
          <a:stretch/>
        </p:blipFill>
        <p:spPr>
          <a:xfrm>
            <a:off x="2643127" y="2000525"/>
            <a:ext cx="2004300" cy="2545800"/>
          </a:xfrm>
          <a:prstGeom prst="roundRect">
            <a:avLst>
              <a:gd fmla="val 5874" name="adj"/>
            </a:avLst>
          </a:prstGeom>
          <a:solidFill>
            <a:srgbClr val="AFABA1"/>
          </a:solidFill>
          <a:ln>
            <a:noFill/>
          </a:ln>
          <a:effectLst>
            <a:outerShdw blurRad="57150" rotWithShape="0" algn="bl" dir="5400000" dist="19050">
              <a:srgbClr val="000000">
                <a:alpha val="49800"/>
              </a:srgbClr>
            </a:outerShdw>
          </a:effectLst>
        </p:spPr>
      </p:pic>
      <p:pic>
        <p:nvPicPr>
          <p:cNvPr id="107" name="Google Shape;107;g26e0ee0f8a0_1_238"/>
          <p:cNvPicPr preferRelativeResize="0"/>
          <p:nvPr>
            <p:ph idx="2" type="pic"/>
          </p:nvPr>
        </p:nvPicPr>
        <p:blipFill rotWithShape="1">
          <a:blip r:embed="rId5">
            <a:alphaModFix/>
          </a:blip>
          <a:srcRect b="0" l="9323" r="9315" t="0"/>
          <a:stretch/>
        </p:blipFill>
        <p:spPr>
          <a:xfrm>
            <a:off x="4876700" y="2020475"/>
            <a:ext cx="1972800" cy="2505900"/>
          </a:xfrm>
          <a:prstGeom prst="roundRect">
            <a:avLst>
              <a:gd fmla="val 5874" name="adj"/>
            </a:avLst>
          </a:prstGeom>
          <a:solidFill>
            <a:srgbClr val="AFABA1"/>
          </a:solidFill>
          <a:ln>
            <a:noFill/>
          </a:ln>
          <a:effectLst>
            <a:outerShdw blurRad="57150" rotWithShape="0" algn="bl" dir="5400000" dist="19050">
              <a:srgbClr val="000000">
                <a:alpha val="49800"/>
              </a:srgbClr>
            </a:outerShdw>
          </a:effectLst>
        </p:spPr>
      </p:pic>
      <p:sp>
        <p:nvSpPr>
          <p:cNvPr id="108" name="Google Shape;108;g26e0ee0f8a0_1_238"/>
          <p:cNvSpPr txBox="1"/>
          <p:nvPr>
            <p:ph idx="7" type="body"/>
          </p:nvPr>
        </p:nvSpPr>
        <p:spPr>
          <a:xfrm>
            <a:off x="7015875" y="988425"/>
            <a:ext cx="1931400" cy="10227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Add Account</a:t>
            </a:r>
            <a:endParaRPr sz="1100"/>
          </a:p>
          <a:p>
            <a:pPr indent="-95250" lvl="0" marL="171450" marR="0" rtl="0" algn="l">
              <a:lnSpc>
                <a:spcPct val="100000"/>
              </a:lnSpc>
              <a:spcBef>
                <a:spcPts val="0"/>
              </a:spcBef>
              <a:spcAft>
                <a:spcPts val="0"/>
              </a:spcAft>
              <a:buSzPts val="600"/>
              <a:buAutoNum type="arabicPeriod"/>
            </a:pPr>
            <a:r>
              <a:rPr lang="en" sz="600">
                <a:highlight>
                  <a:srgbClr val="FFFFFF"/>
                </a:highlight>
              </a:rPr>
              <a:t>Open</a:t>
            </a:r>
            <a:r>
              <a:rPr lang="en" sz="600">
                <a:highlight>
                  <a:srgbClr val="FFFFFF"/>
                </a:highlight>
              </a:rPr>
              <a:t> Okta Verify on your mobile device. </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Select </a:t>
            </a:r>
            <a:r>
              <a:rPr b="1" lang="en" sz="600">
                <a:highlight>
                  <a:srgbClr val="FFFFFF"/>
                </a:highlight>
              </a:rPr>
              <a:t>+</a:t>
            </a:r>
            <a:r>
              <a:rPr lang="en" sz="600">
                <a:highlight>
                  <a:srgbClr val="FFFFFF"/>
                </a:highlight>
              </a:rPr>
              <a:t> </a:t>
            </a:r>
            <a:r>
              <a:rPr b="1" lang="en" sz="600">
                <a:highlight>
                  <a:srgbClr val="FFFFFF"/>
                </a:highlight>
              </a:rPr>
              <a:t>&gt;</a:t>
            </a:r>
            <a:r>
              <a:rPr lang="en" sz="600">
                <a:highlight>
                  <a:srgbClr val="FFFFFF"/>
                </a:highlight>
              </a:rPr>
              <a:t> </a:t>
            </a:r>
            <a:r>
              <a:rPr b="1" lang="en" sz="600">
                <a:highlight>
                  <a:srgbClr val="FFFFFF"/>
                </a:highlight>
              </a:rPr>
              <a:t>Organization</a:t>
            </a:r>
            <a:r>
              <a:rPr lang="en" sz="600">
                <a:highlight>
                  <a:srgbClr val="FFFFFF"/>
                </a:highlight>
              </a:rPr>
              <a:t>. </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Select </a:t>
            </a:r>
            <a:r>
              <a:rPr b="1" lang="en" sz="600">
                <a:highlight>
                  <a:srgbClr val="FFFFFF"/>
                </a:highlight>
              </a:rPr>
              <a:t>Skip</a:t>
            </a:r>
            <a:r>
              <a:rPr lang="en" sz="600">
                <a:highlight>
                  <a:srgbClr val="FFFFFF"/>
                </a:highlight>
              </a:rPr>
              <a:t> to open the QR code scan screen.</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Select </a:t>
            </a:r>
            <a:r>
              <a:rPr b="1" lang="en" sz="600">
                <a:highlight>
                  <a:srgbClr val="FFFFFF"/>
                </a:highlight>
              </a:rPr>
              <a:t>Yes, Ready to Scan.</a:t>
            </a:r>
            <a:endParaRPr b="1"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Scan the </a:t>
            </a:r>
            <a:r>
              <a:rPr b="1" lang="en" sz="600">
                <a:highlight>
                  <a:srgbClr val="FFFFFF"/>
                </a:highlight>
              </a:rPr>
              <a:t>QR code </a:t>
            </a:r>
            <a:r>
              <a:rPr lang="en" sz="600">
                <a:highlight>
                  <a:srgbClr val="FFFFFF"/>
                </a:highlight>
              </a:rPr>
              <a:t>displayed on your workstation. Select </a:t>
            </a:r>
            <a:r>
              <a:rPr b="1" lang="en" sz="600">
                <a:highlight>
                  <a:srgbClr val="FFFFFF"/>
                </a:highlight>
              </a:rPr>
              <a:t>Done</a:t>
            </a:r>
            <a:r>
              <a:rPr lang="en" sz="600">
                <a:highlight>
                  <a:srgbClr val="FFFFFF"/>
                </a:highlight>
              </a:rPr>
              <a:t> once it is complete. </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Copy the one-time password displayed in the Okta Verify app on your mobile device. </a:t>
            </a:r>
            <a:endParaRPr sz="600">
              <a:highlight>
                <a:srgbClr val="FFFFFF"/>
              </a:highlight>
            </a:endParaRPr>
          </a:p>
          <a:p>
            <a:pPr indent="0" lvl="0" marL="0" rtl="0" algn="l">
              <a:lnSpc>
                <a:spcPct val="115000"/>
              </a:lnSpc>
              <a:spcBef>
                <a:spcPts val="0"/>
              </a:spcBef>
              <a:spcAft>
                <a:spcPts val="0"/>
              </a:spcAft>
              <a:buSzPts val="1200"/>
              <a:buNone/>
            </a:pPr>
            <a:r>
              <a:t/>
            </a:r>
            <a:endParaRPr sz="600">
              <a:highlight>
                <a:srgbClr val="FFFFFF"/>
              </a:highlight>
            </a:endParaRPr>
          </a:p>
          <a:p>
            <a:pPr indent="0" lvl="0" marL="0" rtl="0" algn="l">
              <a:lnSpc>
                <a:spcPct val="115000"/>
              </a:lnSpc>
              <a:spcBef>
                <a:spcPts val="0"/>
              </a:spcBef>
              <a:spcAft>
                <a:spcPts val="0"/>
              </a:spcAft>
              <a:buSzPts val="1200"/>
              <a:buNone/>
            </a:pPr>
            <a:r>
              <a:t/>
            </a:r>
            <a:endParaRPr sz="600">
              <a:highlight>
                <a:srgbClr val="FFFFFF"/>
              </a:highlight>
            </a:endParaRPr>
          </a:p>
          <a:p>
            <a:pPr indent="0" lvl="0" marL="0" rtl="0" algn="l">
              <a:lnSpc>
                <a:spcPct val="115000"/>
              </a:lnSpc>
              <a:spcBef>
                <a:spcPts val="0"/>
              </a:spcBef>
              <a:spcAft>
                <a:spcPts val="0"/>
              </a:spcAft>
              <a:buSzPts val="1200"/>
              <a:buNone/>
            </a:pPr>
            <a:r>
              <a:t/>
            </a:r>
            <a:endParaRPr b="1" sz="600">
              <a:highlight>
                <a:srgbClr val="FFFFFF"/>
              </a:highlight>
              <a:latin typeface="Proxima Nova"/>
              <a:ea typeface="Proxima Nova"/>
              <a:cs typeface="Proxima Nova"/>
              <a:sym typeface="Proxima Nova"/>
            </a:endParaRPr>
          </a:p>
          <a:p>
            <a:pPr indent="0" lvl="0" marL="0" rtl="0" algn="l">
              <a:lnSpc>
                <a:spcPct val="100000"/>
              </a:lnSpc>
              <a:spcBef>
                <a:spcPts val="0"/>
              </a:spcBef>
              <a:spcAft>
                <a:spcPts val="0"/>
              </a:spcAft>
              <a:buSzPts val="1200"/>
              <a:buNone/>
            </a:pPr>
            <a:r>
              <a:t/>
            </a:r>
            <a:endParaRPr sz="600"/>
          </a:p>
        </p:txBody>
      </p:sp>
      <p:pic>
        <p:nvPicPr>
          <p:cNvPr id="109" name="Google Shape;109;g26e0ee0f8a0_1_238"/>
          <p:cNvPicPr preferRelativeResize="0"/>
          <p:nvPr>
            <p:ph idx="2" type="pic"/>
          </p:nvPr>
        </p:nvPicPr>
        <p:blipFill rotWithShape="1">
          <a:blip r:embed="rId6">
            <a:alphaModFix/>
          </a:blip>
          <a:srcRect b="18112" l="0" r="0" t="18112"/>
          <a:stretch/>
        </p:blipFill>
        <p:spPr>
          <a:xfrm>
            <a:off x="6974625" y="2010975"/>
            <a:ext cx="1972800" cy="2505900"/>
          </a:xfrm>
          <a:prstGeom prst="roundRect">
            <a:avLst>
              <a:gd fmla="val 5874" name="adj"/>
            </a:avLst>
          </a:prstGeom>
          <a:solidFill>
            <a:srgbClr val="AFABA1"/>
          </a:solidFill>
          <a:ln>
            <a:noFill/>
          </a:ln>
          <a:effectLst>
            <a:outerShdw blurRad="57150" rotWithShape="0" algn="bl" dir="5400000" dist="19050">
              <a:srgbClr val="000000">
                <a:alpha val="49800"/>
              </a:srgbClr>
            </a:outerShdw>
          </a:effectLst>
        </p:spPr>
      </p:pic>
      <p:sp>
        <p:nvSpPr>
          <p:cNvPr id="110" name="Google Shape;110;g26e0ee0f8a0_1_238"/>
          <p:cNvSpPr txBox="1"/>
          <p:nvPr/>
        </p:nvSpPr>
        <p:spPr>
          <a:xfrm>
            <a:off x="30385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01</a:t>
            </a:r>
            <a:endParaRPr b="1" i="0" sz="900" u="none" cap="none" strike="noStrike">
              <a:solidFill>
                <a:schemeClr val="lt2"/>
              </a:solidFill>
              <a:latin typeface="DM Sans"/>
              <a:ea typeface="DM Sans"/>
              <a:cs typeface="DM Sans"/>
              <a:sym typeface="DM Sans"/>
            </a:endParaRPr>
          </a:p>
        </p:txBody>
      </p:sp>
      <p:sp>
        <p:nvSpPr>
          <p:cNvPr id="111" name="Google Shape;111;g26e0ee0f8a0_1_238"/>
          <p:cNvSpPr txBox="1"/>
          <p:nvPr/>
        </p:nvSpPr>
        <p:spPr>
          <a:xfrm>
            <a:off x="246550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a:t>
            </a:r>
            <a:r>
              <a:rPr b="1" lang="en" sz="900">
                <a:solidFill>
                  <a:schemeClr val="lt2"/>
                </a:solidFill>
                <a:latin typeface="DM Sans"/>
                <a:ea typeface="DM Sans"/>
                <a:cs typeface="DM Sans"/>
                <a:sym typeface="DM Sans"/>
              </a:rPr>
              <a:t>2</a:t>
            </a:r>
            <a:endParaRPr b="1" i="0" sz="900" u="none" cap="none" strike="noStrike">
              <a:solidFill>
                <a:schemeClr val="lt2"/>
              </a:solidFill>
              <a:latin typeface="DM Sans"/>
              <a:ea typeface="DM Sans"/>
              <a:cs typeface="DM Sans"/>
              <a:sym typeface="DM Sans"/>
            </a:endParaRPr>
          </a:p>
        </p:txBody>
      </p:sp>
      <p:sp>
        <p:nvSpPr>
          <p:cNvPr id="112" name="Google Shape;112;g26e0ee0f8a0_1_238"/>
          <p:cNvSpPr txBox="1"/>
          <p:nvPr/>
        </p:nvSpPr>
        <p:spPr>
          <a:xfrm>
            <a:off x="457200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a:t>
            </a:r>
            <a:r>
              <a:rPr b="1" lang="en" sz="900">
                <a:solidFill>
                  <a:schemeClr val="lt2"/>
                </a:solidFill>
                <a:latin typeface="DM Sans"/>
                <a:ea typeface="DM Sans"/>
                <a:cs typeface="DM Sans"/>
                <a:sym typeface="DM Sans"/>
              </a:rPr>
              <a:t>3</a:t>
            </a:r>
            <a:endParaRPr b="1" i="0" sz="900" u="none" cap="none" strike="noStrike">
              <a:solidFill>
                <a:schemeClr val="lt2"/>
              </a:solidFill>
              <a:latin typeface="DM Sans"/>
              <a:ea typeface="DM Sans"/>
              <a:cs typeface="DM Sans"/>
              <a:sym typeface="DM Sans"/>
            </a:endParaRPr>
          </a:p>
        </p:txBody>
      </p:sp>
      <p:sp>
        <p:nvSpPr>
          <p:cNvPr id="113" name="Google Shape;113;g26e0ee0f8a0_1_238"/>
          <p:cNvSpPr txBox="1"/>
          <p:nvPr/>
        </p:nvSpPr>
        <p:spPr>
          <a:xfrm>
            <a:off x="671912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a:t>
            </a:r>
            <a:r>
              <a:rPr b="1" lang="en" sz="900">
                <a:solidFill>
                  <a:schemeClr val="lt2"/>
                </a:solidFill>
                <a:latin typeface="DM Sans"/>
                <a:ea typeface="DM Sans"/>
                <a:cs typeface="DM Sans"/>
                <a:sym typeface="DM Sans"/>
              </a:rPr>
              <a:t>4</a:t>
            </a:r>
            <a:endParaRPr b="1" i="0" sz="900" u="none" cap="none" strike="noStrike">
              <a:solidFill>
                <a:schemeClr val="lt2"/>
              </a:solidFill>
              <a:latin typeface="DM Sans"/>
              <a:ea typeface="DM Sans"/>
              <a:cs typeface="DM Sans"/>
              <a:sym typeface="DM Sans"/>
            </a:endParaRPr>
          </a:p>
        </p:txBody>
      </p:sp>
    </p:spTree>
  </p:cSld>
  <p:clrMapOvr>
    <a:masterClrMapping/>
  </p:clrMapOvr>
  <mc:AlternateContent>
    <mc:Choice Requires="p14">
      <p:transition p14:dur="100">
        <p:fade thruBlk="1"/>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g2e53ce036eb_0_90"/>
          <p:cNvPicPr preferRelativeResize="0"/>
          <p:nvPr>
            <p:ph idx="2" type="pic"/>
          </p:nvPr>
        </p:nvPicPr>
        <p:blipFill rotWithShape="1">
          <a:blip r:embed="rId3">
            <a:alphaModFix/>
          </a:blip>
          <a:srcRect b="573" l="0" r="0" t="563"/>
          <a:stretch/>
        </p:blipFill>
        <p:spPr>
          <a:xfrm>
            <a:off x="2497931" y="1843294"/>
            <a:ext cx="2004300" cy="2545800"/>
          </a:xfrm>
          <a:prstGeom prst="roundRect">
            <a:avLst>
              <a:gd fmla="val 5874" name="adj"/>
            </a:avLst>
          </a:prstGeom>
          <a:solidFill>
            <a:srgbClr val="AFABA1"/>
          </a:solidFill>
          <a:ln>
            <a:noFill/>
          </a:ln>
          <a:effectLst>
            <a:outerShdw blurRad="57150" rotWithShape="0" algn="bl" dir="5400000" dist="19050">
              <a:srgbClr val="000000">
                <a:alpha val="49800"/>
              </a:srgbClr>
            </a:outerShdw>
          </a:effectLst>
        </p:spPr>
      </p:pic>
      <p:sp>
        <p:nvSpPr>
          <p:cNvPr id="119" name="Google Shape;119;g2e53ce036eb_0_90"/>
          <p:cNvSpPr txBox="1"/>
          <p:nvPr>
            <p:ph idx="1" type="body"/>
          </p:nvPr>
        </p:nvSpPr>
        <p:spPr>
          <a:xfrm>
            <a:off x="277915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Add code to Windows </a:t>
            </a:r>
            <a:endParaRPr sz="1100"/>
          </a:p>
          <a:p>
            <a:pPr indent="-95250" lvl="0" marL="171450" marR="0" rtl="0" algn="l">
              <a:lnSpc>
                <a:spcPct val="100000"/>
              </a:lnSpc>
              <a:spcBef>
                <a:spcPts val="0"/>
              </a:spcBef>
              <a:spcAft>
                <a:spcPts val="0"/>
              </a:spcAft>
              <a:buSzPts val="600"/>
              <a:buAutoNum type="arabicPeriod"/>
            </a:pPr>
            <a:r>
              <a:rPr lang="en" sz="600">
                <a:highlight>
                  <a:srgbClr val="FFFFFF"/>
                </a:highlight>
              </a:rPr>
              <a:t>Select </a:t>
            </a:r>
            <a:r>
              <a:rPr b="1" lang="en" sz="600">
                <a:highlight>
                  <a:srgbClr val="FFFFFF"/>
                </a:highlight>
              </a:rPr>
              <a:t>Next</a:t>
            </a:r>
            <a:r>
              <a:rPr lang="en" sz="600">
                <a:highlight>
                  <a:srgbClr val="FFFFFF"/>
                </a:highlight>
              </a:rPr>
              <a:t> on the Okta Verify app from your Windows workstation. </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Enter the code displayed on your mobile device’s Okta Verify. </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Select </a:t>
            </a:r>
            <a:r>
              <a:rPr b="1" lang="en" sz="600">
                <a:highlight>
                  <a:srgbClr val="FFFFFF"/>
                </a:highlight>
              </a:rPr>
              <a:t>Next</a:t>
            </a:r>
            <a:r>
              <a:rPr lang="en" sz="600">
                <a:highlight>
                  <a:srgbClr val="FFFFFF"/>
                </a:highlight>
              </a:rPr>
              <a:t>. </a:t>
            </a:r>
            <a:endParaRPr sz="600">
              <a:highlight>
                <a:srgbClr val="FFFFFF"/>
              </a:highlight>
            </a:endParaRPr>
          </a:p>
        </p:txBody>
      </p:sp>
      <p:sp>
        <p:nvSpPr>
          <p:cNvPr id="120" name="Google Shape;120;g2e53ce036eb_0_90"/>
          <p:cNvSpPr txBox="1"/>
          <p:nvPr>
            <p:ph idx="4" type="body"/>
          </p:nvPr>
        </p:nvSpPr>
        <p:spPr>
          <a:xfrm>
            <a:off x="4917575"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Setup is complete</a:t>
            </a:r>
            <a:endParaRPr sz="1100"/>
          </a:p>
          <a:p>
            <a:pPr indent="0" lvl="0" marL="0" rtl="0" algn="l">
              <a:lnSpc>
                <a:spcPct val="115000"/>
              </a:lnSpc>
              <a:spcBef>
                <a:spcPts val="0"/>
              </a:spcBef>
              <a:spcAft>
                <a:spcPts val="0"/>
              </a:spcAft>
              <a:buSzPts val="1200"/>
              <a:buNone/>
            </a:pPr>
            <a:r>
              <a:rPr lang="en" sz="600">
                <a:highlight>
                  <a:srgbClr val="FFFFFF"/>
                </a:highlight>
              </a:rPr>
              <a:t>You have set up the offline one-time password that you can use to access your system when your Windows workstation is not connected to the  internet. </a:t>
            </a:r>
            <a:endParaRPr sz="600">
              <a:solidFill>
                <a:srgbClr val="000000"/>
              </a:solidFill>
            </a:endParaRPr>
          </a:p>
          <a:p>
            <a:pPr indent="0" lvl="0" marL="0" rtl="0" algn="l">
              <a:lnSpc>
                <a:spcPct val="115000"/>
              </a:lnSpc>
              <a:spcBef>
                <a:spcPts val="0"/>
              </a:spcBef>
              <a:spcAft>
                <a:spcPts val="0"/>
              </a:spcAft>
              <a:buNone/>
            </a:pPr>
            <a:r>
              <a:t/>
            </a:r>
            <a:endParaRPr b="1" sz="600"/>
          </a:p>
          <a:p>
            <a:pPr indent="0" lvl="0" marL="0" rtl="0" algn="l">
              <a:lnSpc>
                <a:spcPct val="115000"/>
              </a:lnSpc>
              <a:spcBef>
                <a:spcPts val="600"/>
              </a:spcBef>
              <a:spcAft>
                <a:spcPts val="0"/>
              </a:spcAft>
              <a:buNone/>
            </a:pPr>
            <a:r>
              <a:t/>
            </a:r>
            <a:endParaRPr sz="600">
              <a:highlight>
                <a:srgbClr val="FFFFFF"/>
              </a:highlight>
              <a:latin typeface="Proxima Nova"/>
              <a:ea typeface="Proxima Nova"/>
              <a:cs typeface="Proxima Nova"/>
              <a:sym typeface="Proxima Nova"/>
            </a:endParaRPr>
          </a:p>
          <a:p>
            <a:pPr indent="0" lvl="0" marL="0" rtl="0" algn="l">
              <a:lnSpc>
                <a:spcPct val="115000"/>
              </a:lnSpc>
              <a:spcBef>
                <a:spcPts val="600"/>
              </a:spcBef>
              <a:spcAft>
                <a:spcPts val="0"/>
              </a:spcAft>
              <a:buSzPts val="1200"/>
              <a:buNone/>
            </a:pPr>
            <a:r>
              <a:t/>
            </a:r>
            <a:endParaRPr sz="600">
              <a:latin typeface="Proxima Nova"/>
              <a:ea typeface="Proxima Nova"/>
              <a:cs typeface="Proxima Nova"/>
              <a:sym typeface="Proxima Nova"/>
            </a:endParaRPr>
          </a:p>
        </p:txBody>
      </p:sp>
      <p:sp>
        <p:nvSpPr>
          <p:cNvPr id="121" name="Google Shape;121;g2e53ce036eb_0_90"/>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p>
            <a:pPr indent="0" lvl="0" marL="0" rtl="0" algn="l">
              <a:spcBef>
                <a:spcPts val="0"/>
              </a:spcBef>
              <a:spcAft>
                <a:spcPts val="0"/>
              </a:spcAft>
              <a:buSzPts val="2400"/>
              <a:buNone/>
            </a:pPr>
            <a:r>
              <a:rPr lang="en"/>
              <a:t>Prerequisite: </a:t>
            </a:r>
            <a:r>
              <a:rPr lang="en"/>
              <a:t>Setup an offline one-time password </a:t>
            </a:r>
            <a:endParaRPr/>
          </a:p>
        </p:txBody>
      </p:sp>
      <p:sp>
        <p:nvSpPr>
          <p:cNvPr id="122" name="Google Shape;122;g2e53ce036eb_0_90"/>
          <p:cNvSpPr txBox="1"/>
          <p:nvPr>
            <p:ph idx="5" type="subTitle"/>
          </p:nvPr>
        </p:nvSpPr>
        <p:spPr>
          <a:xfrm>
            <a:off x="371475" y="516450"/>
            <a:ext cx="8412000" cy="4170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SzPts val="900"/>
              <a:buNone/>
            </a:pPr>
            <a:r>
              <a:rPr lang="en" sz="1200">
                <a:solidFill>
                  <a:srgbClr val="000000"/>
                </a:solidFill>
                <a:latin typeface="Proxima Nova"/>
                <a:ea typeface="Proxima Nova"/>
                <a:cs typeface="Proxima Nova"/>
                <a:sym typeface="Proxima Nova"/>
              </a:rPr>
              <a:t>T</a:t>
            </a:r>
            <a:r>
              <a:rPr lang="en" sz="1100">
                <a:solidFill>
                  <a:srgbClr val="000000"/>
                </a:solidFill>
              </a:rPr>
              <a:t>his section explains how to set up an offline one-time password to access your Windows workstation when it is offline</a:t>
            </a:r>
            <a:r>
              <a:rPr lang="en" sz="1100">
                <a:solidFill>
                  <a:srgbClr val="000000"/>
                </a:solidFill>
              </a:rPr>
              <a:t>. Contact </a:t>
            </a:r>
            <a:r>
              <a:rPr i="1" lang="en" sz="1100">
                <a:solidFill>
                  <a:srgbClr val="EC3629"/>
                </a:solidFill>
              </a:rPr>
              <a:t>&lt;your company's help desk or IT admin&gt;</a:t>
            </a:r>
            <a:r>
              <a:rPr lang="en" sz="1100">
                <a:solidFill>
                  <a:srgbClr val="000000"/>
                </a:solidFill>
              </a:rPr>
              <a:t> in case of any issues.  </a:t>
            </a:r>
            <a:endParaRPr/>
          </a:p>
        </p:txBody>
      </p:sp>
      <p:pic>
        <p:nvPicPr>
          <p:cNvPr id="123" name="Google Shape;123;g2e53ce036eb_0_90"/>
          <p:cNvPicPr preferRelativeResize="0"/>
          <p:nvPr>
            <p:ph idx="2" type="pic"/>
          </p:nvPr>
        </p:nvPicPr>
        <p:blipFill rotWithShape="1">
          <a:blip r:embed="rId4">
            <a:alphaModFix/>
          </a:blip>
          <a:srcRect b="0" l="845" r="855" t="0"/>
          <a:stretch/>
        </p:blipFill>
        <p:spPr>
          <a:xfrm>
            <a:off x="4873925" y="1843300"/>
            <a:ext cx="1972800" cy="2505900"/>
          </a:xfrm>
          <a:prstGeom prst="roundRect">
            <a:avLst>
              <a:gd fmla="val 5874" name="adj"/>
            </a:avLst>
          </a:prstGeom>
          <a:solidFill>
            <a:srgbClr val="AFABA1"/>
          </a:solidFill>
          <a:ln>
            <a:noFill/>
          </a:ln>
          <a:effectLst>
            <a:outerShdw blurRad="57150" rotWithShape="0" algn="bl" dir="5400000" dist="19050">
              <a:srgbClr val="000000">
                <a:alpha val="49800"/>
              </a:srgbClr>
            </a:outerShdw>
          </a:effectLst>
        </p:spPr>
      </p:pic>
      <p:sp>
        <p:nvSpPr>
          <p:cNvPr id="124" name="Google Shape;124;g2e53ce036eb_0_90"/>
          <p:cNvSpPr txBox="1"/>
          <p:nvPr/>
        </p:nvSpPr>
        <p:spPr>
          <a:xfrm>
            <a:off x="457200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a:t>
            </a:r>
            <a:r>
              <a:rPr b="1" lang="en" sz="900">
                <a:solidFill>
                  <a:schemeClr val="lt2"/>
                </a:solidFill>
                <a:latin typeface="DM Sans"/>
                <a:ea typeface="DM Sans"/>
                <a:cs typeface="DM Sans"/>
                <a:sym typeface="DM Sans"/>
              </a:rPr>
              <a:t>6</a:t>
            </a:r>
            <a:endParaRPr b="1" i="0" sz="900" u="none" cap="none" strike="noStrike">
              <a:solidFill>
                <a:schemeClr val="lt2"/>
              </a:solidFill>
              <a:latin typeface="DM Sans"/>
              <a:ea typeface="DM Sans"/>
              <a:cs typeface="DM Sans"/>
              <a:sym typeface="DM Sans"/>
            </a:endParaRPr>
          </a:p>
        </p:txBody>
      </p:sp>
      <p:sp>
        <p:nvSpPr>
          <p:cNvPr id="125" name="Google Shape;125;g2e53ce036eb_0_90"/>
          <p:cNvSpPr txBox="1"/>
          <p:nvPr/>
        </p:nvSpPr>
        <p:spPr>
          <a:xfrm>
            <a:off x="243745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a:t>
            </a:r>
            <a:r>
              <a:rPr b="1" lang="en" sz="900">
                <a:solidFill>
                  <a:schemeClr val="lt2"/>
                </a:solidFill>
                <a:latin typeface="DM Sans"/>
                <a:ea typeface="DM Sans"/>
                <a:cs typeface="DM Sans"/>
                <a:sym typeface="DM Sans"/>
              </a:rPr>
              <a:t>5</a:t>
            </a:r>
            <a:endParaRPr b="1" i="0" sz="900" u="none" cap="none" strike="noStrike">
              <a:solidFill>
                <a:schemeClr val="lt2"/>
              </a:solidFill>
              <a:latin typeface="DM Sans"/>
              <a:ea typeface="DM Sans"/>
              <a:cs typeface="DM Sans"/>
              <a:sym typeface="DM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g28d94c9118e_0_28"/>
          <p:cNvPicPr preferRelativeResize="0"/>
          <p:nvPr>
            <p:ph idx="2" type="pic"/>
          </p:nvPr>
        </p:nvPicPr>
        <p:blipFill rotWithShape="1">
          <a:blip r:embed="rId3">
            <a:alphaModFix/>
          </a:blip>
          <a:srcRect b="0" l="4346" r="4346" t="0"/>
          <a:stretch/>
        </p:blipFill>
        <p:spPr>
          <a:xfrm>
            <a:off x="2497931" y="1843294"/>
            <a:ext cx="2004300" cy="2545800"/>
          </a:xfrm>
          <a:prstGeom prst="roundRect">
            <a:avLst>
              <a:gd fmla="val 5874" name="adj"/>
            </a:avLst>
          </a:prstGeom>
          <a:solidFill>
            <a:srgbClr val="AFABA1"/>
          </a:solidFill>
          <a:ln>
            <a:noFill/>
          </a:ln>
          <a:effectLst>
            <a:outerShdw blurRad="57150" rotWithShape="0" algn="bl" dir="5400000" dist="19050">
              <a:srgbClr val="000000">
                <a:alpha val="49800"/>
              </a:srgbClr>
            </a:outerShdw>
          </a:effectLst>
        </p:spPr>
      </p:pic>
      <p:pic>
        <p:nvPicPr>
          <p:cNvPr id="131" name="Google Shape;131;g28d94c9118e_0_28"/>
          <p:cNvPicPr preferRelativeResize="0"/>
          <p:nvPr>
            <p:ph idx="3" type="pic"/>
          </p:nvPr>
        </p:nvPicPr>
        <p:blipFill rotWithShape="1">
          <a:blip r:embed="rId4">
            <a:alphaModFix/>
          </a:blip>
          <a:srcRect b="0" l="8635" r="8644" t="0"/>
          <a:stretch/>
        </p:blipFill>
        <p:spPr>
          <a:xfrm>
            <a:off x="4636117" y="1843294"/>
            <a:ext cx="2004300" cy="2545800"/>
          </a:xfrm>
          <a:prstGeom prst="roundRect">
            <a:avLst>
              <a:gd fmla="val 5504" name="adj"/>
            </a:avLst>
          </a:prstGeom>
          <a:solidFill>
            <a:srgbClr val="AFABA1"/>
          </a:solidFill>
          <a:ln>
            <a:noFill/>
          </a:ln>
          <a:effectLst>
            <a:outerShdw blurRad="57150" rotWithShape="0" algn="bl" dir="5400000" dist="19050">
              <a:srgbClr val="000000">
                <a:alpha val="49800"/>
              </a:srgbClr>
            </a:outerShdw>
          </a:effectLst>
        </p:spPr>
      </p:pic>
      <p:sp>
        <p:nvSpPr>
          <p:cNvPr id="132" name="Google Shape;132;g28d94c9118e_0_28"/>
          <p:cNvSpPr txBox="1"/>
          <p:nvPr>
            <p:ph idx="1" type="body"/>
          </p:nvPr>
        </p:nvSpPr>
        <p:spPr>
          <a:xfrm>
            <a:off x="2779150" y="988425"/>
            <a:ext cx="1792800" cy="855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Access your Windows </a:t>
            </a:r>
            <a:endParaRPr sz="1100"/>
          </a:p>
          <a:p>
            <a:pPr indent="-95250" lvl="0" marL="171450" marR="0" rtl="0" algn="l">
              <a:lnSpc>
                <a:spcPct val="100000"/>
              </a:lnSpc>
              <a:spcBef>
                <a:spcPts val="0"/>
              </a:spcBef>
              <a:spcAft>
                <a:spcPts val="0"/>
              </a:spcAft>
              <a:buSzPts val="600"/>
              <a:buAutoNum type="arabicPeriod"/>
            </a:pPr>
            <a:r>
              <a:rPr lang="en" sz="600">
                <a:highlight>
                  <a:srgbClr val="FFFFFF"/>
                </a:highlight>
              </a:rPr>
              <a:t>Start your Windows desktop.</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Launch </a:t>
            </a:r>
            <a:r>
              <a:rPr b="1" lang="en" sz="600">
                <a:highlight>
                  <a:srgbClr val="FFFFFF"/>
                </a:highlight>
              </a:rPr>
              <a:t>Okta Verify </a:t>
            </a:r>
            <a:r>
              <a:rPr lang="en" sz="600">
                <a:highlight>
                  <a:srgbClr val="FFFFFF"/>
                </a:highlight>
              </a:rPr>
              <a:t>on the Windows workstation.  </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Select</a:t>
            </a:r>
            <a:r>
              <a:rPr b="1" lang="en" sz="600">
                <a:highlight>
                  <a:srgbClr val="FFFFFF"/>
                </a:highlight>
              </a:rPr>
              <a:t> Device Access</a:t>
            </a:r>
            <a:r>
              <a:rPr lang="en" sz="600">
                <a:highlight>
                  <a:srgbClr val="FFFFFF"/>
                </a:highlight>
              </a:rPr>
              <a:t>.</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Insert the YubiKey into your workstation. </a:t>
            </a:r>
            <a:endParaRPr sz="600">
              <a:highlight>
                <a:srgbClr val="FFFFFF"/>
              </a:highlight>
            </a:endParaRPr>
          </a:p>
          <a:p>
            <a:pPr indent="-95250" lvl="0" marL="171450" marR="0" rtl="0" algn="l">
              <a:lnSpc>
                <a:spcPct val="100000"/>
              </a:lnSpc>
              <a:spcBef>
                <a:spcPts val="0"/>
              </a:spcBef>
              <a:spcAft>
                <a:spcPts val="0"/>
              </a:spcAft>
              <a:buSzPts val="600"/>
              <a:buAutoNum type="arabicPeriod"/>
            </a:pPr>
            <a:r>
              <a:rPr lang="en" sz="600">
                <a:highlight>
                  <a:srgbClr val="FFFFFF"/>
                </a:highlight>
              </a:rPr>
              <a:t>Select </a:t>
            </a:r>
            <a:r>
              <a:rPr b="1" lang="en" sz="600">
                <a:highlight>
                  <a:srgbClr val="FFFFFF"/>
                </a:highlight>
              </a:rPr>
              <a:t>YubiKey</a:t>
            </a:r>
            <a:r>
              <a:rPr lang="en" sz="600">
                <a:highlight>
                  <a:srgbClr val="FFFFFF"/>
                </a:highlight>
              </a:rPr>
              <a:t>. Okta Verify will read the YubiKey</a:t>
            </a:r>
            <a:r>
              <a:rPr lang="en" sz="600">
                <a:solidFill>
                  <a:srgbClr val="000000"/>
                </a:solidFill>
              </a:rPr>
              <a:t>. </a:t>
            </a:r>
            <a:endParaRPr b="1" sz="600">
              <a:highlight>
                <a:srgbClr val="FFFFFF"/>
              </a:highlight>
            </a:endParaRPr>
          </a:p>
          <a:p>
            <a:pPr indent="0" lvl="0" marL="0" rtl="0" algn="l">
              <a:lnSpc>
                <a:spcPct val="115000"/>
              </a:lnSpc>
              <a:spcBef>
                <a:spcPts val="0"/>
              </a:spcBef>
              <a:spcAft>
                <a:spcPts val="0"/>
              </a:spcAft>
              <a:buNone/>
            </a:pPr>
            <a:r>
              <a:t/>
            </a:r>
            <a:endParaRPr sz="600"/>
          </a:p>
          <a:p>
            <a:pPr indent="0" lvl="0" marL="0" rtl="0" algn="l">
              <a:lnSpc>
                <a:spcPct val="100000"/>
              </a:lnSpc>
              <a:spcBef>
                <a:spcPts val="0"/>
              </a:spcBef>
              <a:spcAft>
                <a:spcPts val="0"/>
              </a:spcAft>
              <a:buNone/>
            </a:pPr>
            <a:r>
              <a:t/>
            </a:r>
            <a:endParaRPr sz="600"/>
          </a:p>
        </p:txBody>
      </p:sp>
      <p:sp>
        <p:nvSpPr>
          <p:cNvPr id="133" name="Google Shape;133;g28d94c9118e_0_28"/>
          <p:cNvSpPr txBox="1"/>
          <p:nvPr>
            <p:ph idx="4" type="body"/>
          </p:nvPr>
        </p:nvSpPr>
        <p:spPr>
          <a:xfrm>
            <a:off x="4917575"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Setup</a:t>
            </a:r>
            <a:r>
              <a:rPr lang="en" sz="600">
                <a:solidFill>
                  <a:srgbClr val="000000"/>
                </a:solidFill>
              </a:rPr>
              <a:t> </a:t>
            </a:r>
            <a:r>
              <a:rPr lang="en" sz="1100"/>
              <a:t>Complete</a:t>
            </a:r>
            <a:endParaRPr sz="1100"/>
          </a:p>
          <a:p>
            <a:pPr indent="0" lvl="0" marL="0" rtl="0" algn="l">
              <a:lnSpc>
                <a:spcPct val="115000"/>
              </a:lnSpc>
              <a:spcBef>
                <a:spcPts val="0"/>
              </a:spcBef>
              <a:spcAft>
                <a:spcPts val="0"/>
              </a:spcAft>
              <a:buNone/>
            </a:pPr>
            <a:r>
              <a:rPr lang="en" sz="600">
                <a:solidFill>
                  <a:srgbClr val="000000"/>
                </a:solidFill>
              </a:rPr>
              <a:t>Once Okta Verify adds the YubiKey, a success message is displayed. </a:t>
            </a:r>
            <a:endParaRPr sz="600">
              <a:solidFill>
                <a:srgbClr val="000000"/>
              </a:solidFill>
            </a:endParaRPr>
          </a:p>
          <a:p>
            <a:pPr indent="0" lvl="0" marL="0" rtl="0" algn="l">
              <a:lnSpc>
                <a:spcPct val="115000"/>
              </a:lnSpc>
              <a:spcBef>
                <a:spcPts val="0"/>
              </a:spcBef>
              <a:spcAft>
                <a:spcPts val="0"/>
              </a:spcAft>
              <a:buNone/>
            </a:pPr>
            <a:r>
              <a:rPr lang="en" sz="600">
                <a:solidFill>
                  <a:srgbClr val="000000"/>
                </a:solidFill>
              </a:rPr>
              <a:t>Now, you can use YubiKey to access your system when offline. </a:t>
            </a:r>
            <a:endParaRPr sz="600">
              <a:solidFill>
                <a:srgbClr val="000000"/>
              </a:solidFill>
            </a:endParaRPr>
          </a:p>
          <a:p>
            <a:pPr indent="0" lvl="0" marL="0" rtl="0" algn="l">
              <a:lnSpc>
                <a:spcPct val="115000"/>
              </a:lnSpc>
              <a:spcBef>
                <a:spcPts val="0"/>
              </a:spcBef>
              <a:spcAft>
                <a:spcPts val="0"/>
              </a:spcAft>
              <a:buNone/>
            </a:pPr>
            <a:r>
              <a:t/>
            </a:r>
            <a:endParaRPr sz="600">
              <a:highlight>
                <a:srgbClr val="FFFFFF"/>
              </a:highlight>
              <a:latin typeface="Proxima Nova"/>
              <a:ea typeface="Proxima Nova"/>
              <a:cs typeface="Proxima Nova"/>
              <a:sym typeface="Proxima Nova"/>
            </a:endParaRPr>
          </a:p>
          <a:p>
            <a:pPr indent="0" lvl="0" marL="0" rtl="0" algn="l">
              <a:lnSpc>
                <a:spcPct val="115000"/>
              </a:lnSpc>
              <a:spcBef>
                <a:spcPts val="600"/>
              </a:spcBef>
              <a:spcAft>
                <a:spcPts val="0"/>
              </a:spcAft>
              <a:buSzPts val="1200"/>
              <a:buNone/>
            </a:pPr>
            <a:r>
              <a:t/>
            </a:r>
            <a:endParaRPr sz="600">
              <a:latin typeface="Proxima Nova"/>
              <a:ea typeface="Proxima Nova"/>
              <a:cs typeface="Proxima Nova"/>
              <a:sym typeface="Proxima Nova"/>
            </a:endParaRPr>
          </a:p>
        </p:txBody>
      </p:sp>
      <p:sp>
        <p:nvSpPr>
          <p:cNvPr id="134" name="Google Shape;134;g28d94c9118e_0_28"/>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p>
            <a:pPr indent="0" lvl="0" marL="0" rtl="0" algn="l">
              <a:spcBef>
                <a:spcPts val="0"/>
              </a:spcBef>
              <a:spcAft>
                <a:spcPts val="0"/>
              </a:spcAft>
              <a:buSzPts val="2400"/>
              <a:buNone/>
            </a:pPr>
            <a:r>
              <a:rPr lang="en"/>
              <a:t>Prerequisite: Setup YubiKey OTP to use offline </a:t>
            </a:r>
            <a:endParaRPr/>
          </a:p>
        </p:txBody>
      </p:sp>
      <p:sp>
        <p:nvSpPr>
          <p:cNvPr id="135" name="Google Shape;135;g28d94c9118e_0_28"/>
          <p:cNvSpPr txBox="1"/>
          <p:nvPr>
            <p:ph idx="5" type="subTitle"/>
          </p:nvPr>
        </p:nvSpPr>
        <p:spPr>
          <a:xfrm>
            <a:off x="371475" y="516450"/>
            <a:ext cx="8412000" cy="4170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SzPts val="900"/>
              <a:buNone/>
            </a:pPr>
            <a:r>
              <a:rPr lang="en" sz="1100">
                <a:solidFill>
                  <a:srgbClr val="000000"/>
                </a:solidFill>
              </a:rPr>
              <a:t>This section explains how to setup YubiKey OTP to access your Windows desktop when it is offline. Contact </a:t>
            </a:r>
            <a:r>
              <a:rPr i="1" lang="en" sz="1100">
                <a:solidFill>
                  <a:srgbClr val="EC3629"/>
                </a:solidFill>
              </a:rPr>
              <a:t>&lt;your company's help desk or IT admin&gt;</a:t>
            </a:r>
            <a:r>
              <a:rPr lang="en" sz="1100">
                <a:solidFill>
                  <a:srgbClr val="000000"/>
                </a:solidFill>
              </a:rPr>
              <a:t> in case of any issues. </a:t>
            </a:r>
            <a:endParaRPr/>
          </a:p>
        </p:txBody>
      </p:sp>
      <p:sp>
        <p:nvSpPr>
          <p:cNvPr id="136" name="Google Shape;136;g28d94c9118e_0_28"/>
          <p:cNvSpPr txBox="1"/>
          <p:nvPr/>
        </p:nvSpPr>
        <p:spPr>
          <a:xfrm>
            <a:off x="244217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a:t>
            </a:r>
            <a:r>
              <a:rPr b="1" lang="en" sz="900">
                <a:solidFill>
                  <a:schemeClr val="lt2"/>
                </a:solidFill>
                <a:latin typeface="DM Sans"/>
                <a:ea typeface="DM Sans"/>
                <a:cs typeface="DM Sans"/>
                <a:sym typeface="DM Sans"/>
              </a:rPr>
              <a:t>1</a:t>
            </a:r>
            <a:endParaRPr b="1" i="0" sz="900" u="none" cap="none" strike="noStrike">
              <a:solidFill>
                <a:schemeClr val="lt2"/>
              </a:solidFill>
              <a:latin typeface="DM Sans"/>
              <a:ea typeface="DM Sans"/>
              <a:cs typeface="DM Sans"/>
              <a:sym typeface="DM Sans"/>
            </a:endParaRPr>
          </a:p>
        </p:txBody>
      </p:sp>
      <p:sp>
        <p:nvSpPr>
          <p:cNvPr id="137" name="Google Shape;137;g28d94c9118e_0_28"/>
          <p:cNvSpPr txBox="1"/>
          <p:nvPr/>
        </p:nvSpPr>
        <p:spPr>
          <a:xfrm>
            <a:off x="30385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01</a:t>
            </a:r>
            <a:endParaRPr b="1" i="0" sz="900" u="none" cap="none" strike="noStrike">
              <a:solidFill>
                <a:schemeClr val="lt2"/>
              </a:solidFill>
              <a:latin typeface="DM Sans"/>
              <a:ea typeface="DM Sans"/>
              <a:cs typeface="DM Sans"/>
              <a:sym typeface="DM Sans"/>
            </a:endParaRPr>
          </a:p>
        </p:txBody>
      </p:sp>
      <p:sp>
        <p:nvSpPr>
          <p:cNvPr id="138" name="Google Shape;138;g28d94c9118e_0_28"/>
          <p:cNvSpPr txBox="1"/>
          <p:nvPr/>
        </p:nvSpPr>
        <p:spPr>
          <a:xfrm>
            <a:off x="457200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lang="en" sz="900">
                <a:solidFill>
                  <a:schemeClr val="lt2"/>
                </a:solidFill>
                <a:latin typeface="DM Sans"/>
                <a:ea typeface="DM Sans"/>
                <a:cs typeface="DM Sans"/>
                <a:sym typeface="DM Sans"/>
              </a:rPr>
              <a:t>02</a:t>
            </a:r>
            <a:endParaRPr b="1" i="0" sz="900" u="none" cap="none" strike="noStrike">
              <a:solidFill>
                <a:schemeClr val="lt2"/>
              </a:solidFill>
              <a:latin typeface="DM Sans"/>
              <a:ea typeface="DM Sans"/>
              <a:cs typeface="DM Sans"/>
              <a:sym typeface="DM Sans"/>
            </a:endParaRPr>
          </a:p>
        </p:txBody>
      </p:sp>
      <p:sp>
        <p:nvSpPr>
          <p:cNvPr id="139" name="Google Shape;139;g28d94c9118e_0_28"/>
          <p:cNvSpPr txBox="1"/>
          <p:nvPr/>
        </p:nvSpPr>
        <p:spPr>
          <a:xfrm>
            <a:off x="1373013" y="12925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01</a:t>
            </a:r>
            <a:endParaRPr b="1" i="0" sz="900" u="none" cap="none" strike="noStrike">
              <a:solidFill>
                <a:schemeClr val="lt2"/>
              </a:solidFill>
              <a:latin typeface="DM Sans"/>
              <a:ea typeface="DM Sans"/>
              <a:cs typeface="DM Sans"/>
              <a:sym typeface="DM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pic>
        <p:nvPicPr>
          <p:cNvPr id="144" name="Google Shape;144;g28d94c9118e_0_7"/>
          <p:cNvPicPr preferRelativeResize="0"/>
          <p:nvPr>
            <p:ph idx="3" type="pic"/>
          </p:nvPr>
        </p:nvPicPr>
        <p:blipFill rotWithShape="1">
          <a:blip r:embed="rId3">
            <a:alphaModFix/>
          </a:blip>
          <a:srcRect b="0" l="932" r="932" t="0"/>
          <a:stretch/>
        </p:blipFill>
        <p:spPr>
          <a:xfrm>
            <a:off x="2426067" y="2025894"/>
            <a:ext cx="2004300" cy="2545800"/>
          </a:xfrm>
          <a:prstGeom prst="roundRect">
            <a:avLst>
              <a:gd fmla="val 5504" name="adj"/>
            </a:avLst>
          </a:prstGeom>
          <a:solidFill>
            <a:srgbClr val="AFABA1"/>
          </a:solidFill>
          <a:ln>
            <a:noFill/>
          </a:ln>
          <a:effectLst>
            <a:outerShdw blurRad="57150" rotWithShape="0" algn="bl" dir="5400000" dist="19050">
              <a:srgbClr val="000000">
                <a:alpha val="49800"/>
              </a:srgbClr>
            </a:outerShdw>
          </a:effectLst>
        </p:spPr>
      </p:pic>
      <p:pic>
        <p:nvPicPr>
          <p:cNvPr id="145" name="Google Shape;145;g28d94c9118e_0_7"/>
          <p:cNvPicPr preferRelativeResize="0"/>
          <p:nvPr>
            <p:ph idx="4" type="pic"/>
          </p:nvPr>
        </p:nvPicPr>
        <p:blipFill rotWithShape="1">
          <a:blip r:embed="rId4">
            <a:alphaModFix/>
          </a:blip>
          <a:srcRect b="19986" l="0" r="0" t="19992"/>
          <a:stretch/>
        </p:blipFill>
        <p:spPr>
          <a:xfrm>
            <a:off x="4572008" y="2025893"/>
            <a:ext cx="2004300" cy="2545800"/>
          </a:xfrm>
          <a:prstGeom prst="roundRect">
            <a:avLst>
              <a:gd fmla="val 6003" name="adj"/>
            </a:avLst>
          </a:prstGeom>
          <a:solidFill>
            <a:srgbClr val="AFABA1"/>
          </a:solidFill>
          <a:ln>
            <a:noFill/>
          </a:ln>
          <a:effectLst>
            <a:outerShdw blurRad="57150" rotWithShape="0" algn="bl" dir="5400000" dist="19050">
              <a:srgbClr val="000000">
                <a:alpha val="49800"/>
              </a:srgbClr>
            </a:outerShdw>
          </a:effectLst>
        </p:spPr>
      </p:pic>
      <p:sp>
        <p:nvSpPr>
          <p:cNvPr id="146" name="Google Shape;146;g28d94c9118e_0_7"/>
          <p:cNvSpPr txBox="1"/>
          <p:nvPr>
            <p:ph idx="1" type="body"/>
          </p:nvPr>
        </p:nvSpPr>
        <p:spPr>
          <a:xfrm>
            <a:off x="645550" y="97587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Access your Windows </a:t>
            </a:r>
            <a:endParaRPr sz="1100"/>
          </a:p>
          <a:p>
            <a:pPr indent="-152400" lvl="0" marL="171450" rtl="0" algn="l">
              <a:lnSpc>
                <a:spcPct val="115000"/>
              </a:lnSpc>
              <a:spcBef>
                <a:spcPts val="0"/>
              </a:spcBef>
              <a:spcAft>
                <a:spcPts val="0"/>
              </a:spcAft>
              <a:buSzPts val="600"/>
              <a:buAutoNum type="arabicPeriod"/>
            </a:pPr>
            <a:r>
              <a:rPr lang="en" sz="600">
                <a:highlight>
                  <a:srgbClr val="FFFFFF"/>
                </a:highlight>
              </a:rPr>
              <a:t>Start your Windows desktop.</a:t>
            </a:r>
            <a:endParaRPr sz="600">
              <a:highlight>
                <a:srgbClr val="FFFFFF"/>
              </a:highlight>
            </a:endParaRPr>
          </a:p>
          <a:p>
            <a:pPr indent="-152400" lvl="0" marL="171450" rtl="0" algn="l">
              <a:lnSpc>
                <a:spcPct val="115000"/>
              </a:lnSpc>
              <a:spcBef>
                <a:spcPts val="0"/>
              </a:spcBef>
              <a:spcAft>
                <a:spcPts val="0"/>
              </a:spcAft>
              <a:buSzPts val="600"/>
              <a:buAutoNum type="arabicPeriod"/>
            </a:pPr>
            <a:r>
              <a:rPr lang="en" sz="600"/>
              <a:t>Enter your </a:t>
            </a:r>
            <a:r>
              <a:rPr b="1" lang="en" sz="600"/>
              <a:t>username</a:t>
            </a:r>
            <a:r>
              <a:rPr lang="en" sz="600"/>
              <a:t> and </a:t>
            </a:r>
            <a:r>
              <a:rPr b="1" lang="en" sz="600"/>
              <a:t>password</a:t>
            </a:r>
            <a:r>
              <a:rPr lang="en" sz="600"/>
              <a:t>.</a:t>
            </a:r>
            <a:endParaRPr sz="600"/>
          </a:p>
          <a:p>
            <a:pPr indent="0" lvl="0" marL="0" rtl="0" algn="l">
              <a:lnSpc>
                <a:spcPct val="100000"/>
              </a:lnSpc>
              <a:spcBef>
                <a:spcPts val="0"/>
              </a:spcBef>
              <a:spcAft>
                <a:spcPts val="0"/>
              </a:spcAft>
              <a:buNone/>
            </a:pPr>
            <a:r>
              <a:t/>
            </a:r>
            <a:endParaRPr sz="600"/>
          </a:p>
        </p:txBody>
      </p:sp>
      <p:sp>
        <p:nvSpPr>
          <p:cNvPr id="147" name="Google Shape;147;g28d94c9118e_0_7"/>
          <p:cNvSpPr txBox="1"/>
          <p:nvPr>
            <p:ph idx="6" type="body"/>
          </p:nvPr>
        </p:nvSpPr>
        <p:spPr>
          <a:xfrm>
            <a:off x="2783975" y="988425"/>
            <a:ext cx="1722600" cy="714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Select MFA </a:t>
            </a:r>
            <a:endParaRPr sz="1100"/>
          </a:p>
          <a:p>
            <a:pPr indent="0" lvl="0" marL="0" rtl="0" algn="l">
              <a:lnSpc>
                <a:spcPct val="115000"/>
              </a:lnSpc>
              <a:spcBef>
                <a:spcPts val="0"/>
              </a:spcBef>
              <a:spcAft>
                <a:spcPts val="0"/>
              </a:spcAft>
              <a:buSzPts val="1200"/>
              <a:buNone/>
            </a:pPr>
            <a:r>
              <a:rPr lang="en" sz="600"/>
              <a:t>Select any of the following MFA methods:</a:t>
            </a:r>
            <a:endParaRPr sz="600"/>
          </a:p>
          <a:p>
            <a:pPr indent="-152400" lvl="0" marL="171450" rtl="0" algn="l">
              <a:lnSpc>
                <a:spcPct val="115000"/>
              </a:lnSpc>
              <a:spcBef>
                <a:spcPts val="0"/>
              </a:spcBef>
              <a:spcAft>
                <a:spcPts val="0"/>
              </a:spcAft>
              <a:buSzPts val="600"/>
              <a:buChar char="●"/>
            </a:pPr>
            <a:r>
              <a:rPr b="1" lang="en" sz="600"/>
              <a:t>Okta Verify push</a:t>
            </a:r>
            <a:endParaRPr b="1" sz="600"/>
          </a:p>
          <a:p>
            <a:pPr indent="-152400" lvl="0" marL="171450" rtl="0" algn="l">
              <a:lnSpc>
                <a:spcPct val="115000"/>
              </a:lnSpc>
              <a:spcBef>
                <a:spcPts val="0"/>
              </a:spcBef>
              <a:spcAft>
                <a:spcPts val="0"/>
              </a:spcAft>
              <a:buSzPts val="600"/>
              <a:buChar char="●"/>
            </a:pPr>
            <a:r>
              <a:rPr b="1" lang="en" sz="600"/>
              <a:t>Okta Verify one-time password</a:t>
            </a:r>
            <a:endParaRPr b="1" sz="600"/>
          </a:p>
          <a:p>
            <a:pPr indent="-152400" lvl="0" marL="171450" rtl="0" algn="l">
              <a:lnSpc>
                <a:spcPct val="115000"/>
              </a:lnSpc>
              <a:spcBef>
                <a:spcPts val="0"/>
              </a:spcBef>
              <a:spcAft>
                <a:spcPts val="0"/>
              </a:spcAft>
              <a:buSzPts val="600"/>
              <a:buChar char="●"/>
            </a:pPr>
            <a:r>
              <a:rPr b="1" lang="en" sz="600"/>
              <a:t>Offline one-time password</a:t>
            </a:r>
            <a:endParaRPr b="1" sz="600"/>
          </a:p>
          <a:p>
            <a:pPr indent="-152400" lvl="0" marL="171450" rtl="0" algn="l">
              <a:lnSpc>
                <a:spcPct val="115000"/>
              </a:lnSpc>
              <a:spcBef>
                <a:spcPts val="0"/>
              </a:spcBef>
              <a:spcAft>
                <a:spcPts val="0"/>
              </a:spcAft>
              <a:buSzPts val="600"/>
              <a:buChar char="●"/>
            </a:pPr>
            <a:r>
              <a:rPr b="1" lang="en" sz="600"/>
              <a:t>Offline YubiKey</a:t>
            </a:r>
            <a:endParaRPr sz="600">
              <a:highlight>
                <a:srgbClr val="FFFFFF"/>
              </a:highlight>
              <a:latin typeface="Proxima Nova"/>
              <a:ea typeface="Proxima Nova"/>
              <a:cs typeface="Proxima Nova"/>
              <a:sym typeface="Proxima Nova"/>
            </a:endParaRPr>
          </a:p>
          <a:p>
            <a:pPr indent="0" lvl="0" marL="0" rtl="0" algn="l">
              <a:lnSpc>
                <a:spcPct val="115000"/>
              </a:lnSpc>
              <a:spcBef>
                <a:spcPts val="600"/>
              </a:spcBef>
              <a:spcAft>
                <a:spcPts val="0"/>
              </a:spcAft>
              <a:buSzPts val="1200"/>
              <a:buNone/>
            </a:pPr>
            <a:r>
              <a:t/>
            </a:r>
            <a:endParaRPr sz="600">
              <a:latin typeface="Proxima Nova"/>
              <a:ea typeface="Proxima Nova"/>
              <a:cs typeface="Proxima Nova"/>
              <a:sym typeface="Proxima Nova"/>
            </a:endParaRPr>
          </a:p>
        </p:txBody>
      </p:sp>
      <p:sp>
        <p:nvSpPr>
          <p:cNvPr id="148" name="Google Shape;148;g28d94c9118e_0_7"/>
          <p:cNvSpPr txBox="1"/>
          <p:nvPr>
            <p:ph idx="7" type="body"/>
          </p:nvPr>
        </p:nvSpPr>
        <p:spPr>
          <a:xfrm>
            <a:off x="4922400" y="988425"/>
            <a:ext cx="1722600" cy="633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Use</a:t>
            </a:r>
            <a:r>
              <a:rPr lang="en" sz="1100"/>
              <a:t> Okta Verify Push </a:t>
            </a:r>
            <a:endParaRPr sz="1100"/>
          </a:p>
          <a:p>
            <a:pPr indent="0" lvl="0" marL="0" rtl="0" algn="l">
              <a:lnSpc>
                <a:spcPct val="115000"/>
              </a:lnSpc>
              <a:spcBef>
                <a:spcPts val="0"/>
              </a:spcBef>
              <a:spcAft>
                <a:spcPts val="0"/>
              </a:spcAft>
              <a:buSzPts val="1200"/>
              <a:buNone/>
            </a:pPr>
            <a:r>
              <a:rPr lang="en" sz="600"/>
              <a:t>Select </a:t>
            </a:r>
            <a:r>
              <a:rPr b="1" lang="en" sz="600"/>
              <a:t>Send push</a:t>
            </a:r>
            <a:r>
              <a:rPr lang="en" sz="600"/>
              <a:t>. Confirm the sign-in attempt in the Okta Verify </a:t>
            </a:r>
            <a:r>
              <a:rPr lang="en" sz="600">
                <a:extLst>
                  <a:ext uri="http://customooxmlschemas.google.com/">
                    <go:slidesCustomData xmlns:go="http://customooxmlschemas.google.com/" textRoundtripDataId="3"/>
                  </a:ext>
                </a:extLst>
              </a:rPr>
              <a:t>app</a:t>
            </a:r>
            <a:r>
              <a:rPr lang="en" sz="600"/>
              <a:t> on your phone.. </a:t>
            </a:r>
            <a:endParaRPr sz="600"/>
          </a:p>
          <a:p>
            <a:pPr indent="0" lvl="0" marL="0" rtl="0" algn="l">
              <a:lnSpc>
                <a:spcPct val="115000"/>
              </a:lnSpc>
              <a:spcBef>
                <a:spcPts val="0"/>
              </a:spcBef>
              <a:spcAft>
                <a:spcPts val="0"/>
              </a:spcAft>
              <a:buNone/>
            </a:pPr>
            <a:r>
              <a:rPr b="1" lang="en" sz="600"/>
              <a:t>Note: </a:t>
            </a:r>
            <a:r>
              <a:rPr lang="en" sz="600"/>
              <a:t>Select </a:t>
            </a:r>
            <a:r>
              <a:rPr b="1" lang="en" sz="600"/>
              <a:t>Okta Verify push</a:t>
            </a:r>
            <a:r>
              <a:rPr lang="en" sz="600"/>
              <a:t> only if you have an internet connection.</a:t>
            </a:r>
            <a:endParaRPr b="1" sz="600"/>
          </a:p>
          <a:p>
            <a:pPr indent="0" lvl="0" marL="0" rtl="0" algn="l">
              <a:lnSpc>
                <a:spcPct val="115000"/>
              </a:lnSpc>
              <a:spcBef>
                <a:spcPts val="600"/>
              </a:spcBef>
              <a:spcAft>
                <a:spcPts val="0"/>
              </a:spcAft>
              <a:buSzPts val="1200"/>
              <a:buNone/>
            </a:pPr>
            <a:r>
              <a:t/>
            </a:r>
            <a:endParaRPr b="1" sz="600">
              <a:highlight>
                <a:srgbClr val="FFFFFF"/>
              </a:highlight>
              <a:latin typeface="Proxima Nova"/>
              <a:ea typeface="Proxima Nova"/>
              <a:cs typeface="Proxima Nova"/>
              <a:sym typeface="Proxima Nova"/>
            </a:endParaRPr>
          </a:p>
          <a:p>
            <a:pPr indent="0" lvl="0" marL="0" rtl="0" algn="l">
              <a:lnSpc>
                <a:spcPct val="100000"/>
              </a:lnSpc>
              <a:spcBef>
                <a:spcPts val="0"/>
              </a:spcBef>
              <a:spcAft>
                <a:spcPts val="0"/>
              </a:spcAft>
              <a:buSzPts val="1200"/>
              <a:buNone/>
            </a:pPr>
            <a:r>
              <a:t/>
            </a:r>
            <a:endParaRPr sz="600"/>
          </a:p>
        </p:txBody>
      </p:sp>
      <p:sp>
        <p:nvSpPr>
          <p:cNvPr id="149" name="Google Shape;149;g28d94c9118e_0_7"/>
          <p:cNvSpPr txBox="1"/>
          <p:nvPr>
            <p:ph type="title"/>
          </p:nvPr>
        </p:nvSpPr>
        <p:spPr>
          <a:xfrm>
            <a:off x="284123" y="46285"/>
            <a:ext cx="8499300" cy="417000"/>
          </a:xfrm>
          <a:prstGeom prst="rect">
            <a:avLst/>
          </a:prstGeom>
          <a:noFill/>
          <a:ln>
            <a:noFill/>
          </a:ln>
        </p:spPr>
        <p:txBody>
          <a:bodyPr anchorCtr="0" anchor="b" bIns="34275" lIns="68575" spcFirstLastPara="1" rIns="68575" wrap="square" tIns="34275">
            <a:noAutofit/>
          </a:bodyPr>
          <a:lstStyle/>
          <a:p>
            <a:pPr indent="0" lvl="0" marL="0" rtl="0" algn="l">
              <a:lnSpc>
                <a:spcPct val="85000"/>
              </a:lnSpc>
              <a:spcBef>
                <a:spcPts val="0"/>
              </a:spcBef>
              <a:spcAft>
                <a:spcPts val="0"/>
              </a:spcAft>
              <a:buSzPts val="2400"/>
              <a:buNone/>
            </a:pPr>
            <a:r>
              <a:rPr lang="en"/>
              <a:t>Steps to login with</a:t>
            </a:r>
            <a:r>
              <a:rPr lang="en"/>
              <a:t> Desktop MFA for Windows </a:t>
            </a:r>
            <a:endParaRPr/>
          </a:p>
        </p:txBody>
      </p:sp>
      <p:pic>
        <p:nvPicPr>
          <p:cNvPr id="150" name="Google Shape;150;g28d94c9118e_0_7"/>
          <p:cNvPicPr preferRelativeResize="0"/>
          <p:nvPr>
            <p:ph idx="5" type="pic"/>
          </p:nvPr>
        </p:nvPicPr>
        <p:blipFill rotWithShape="1">
          <a:blip r:embed="rId5">
            <a:alphaModFix/>
          </a:blip>
          <a:srcRect b="3865" l="0" r="0" t="3874"/>
          <a:stretch/>
        </p:blipFill>
        <p:spPr>
          <a:xfrm>
            <a:off x="6779128" y="2025893"/>
            <a:ext cx="2004300" cy="2545800"/>
          </a:xfrm>
          <a:prstGeom prst="roundRect">
            <a:avLst>
              <a:gd fmla="val 5650" name="adj"/>
            </a:avLst>
          </a:prstGeom>
          <a:solidFill>
            <a:srgbClr val="AFABA1"/>
          </a:solidFill>
          <a:ln>
            <a:noFill/>
          </a:ln>
          <a:effectLst>
            <a:outerShdw blurRad="57150" rotWithShape="0" algn="bl" dir="5400000" dist="19050">
              <a:srgbClr val="000000">
                <a:alpha val="49800"/>
              </a:srgbClr>
            </a:outerShdw>
          </a:effectLst>
        </p:spPr>
      </p:pic>
      <p:sp>
        <p:nvSpPr>
          <p:cNvPr id="151" name="Google Shape;151;g28d94c9118e_0_7"/>
          <p:cNvSpPr txBox="1"/>
          <p:nvPr>
            <p:ph idx="8" type="body"/>
          </p:nvPr>
        </p:nvSpPr>
        <p:spPr>
          <a:xfrm>
            <a:off x="7060825" y="988425"/>
            <a:ext cx="1722600" cy="789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200"/>
              <a:buNone/>
            </a:pPr>
            <a:r>
              <a:rPr lang="en" sz="1100"/>
              <a:t>Use</a:t>
            </a:r>
            <a:r>
              <a:rPr lang="en" sz="1100"/>
              <a:t> Okta Verify one-time password</a:t>
            </a:r>
            <a:endParaRPr sz="1100"/>
          </a:p>
          <a:p>
            <a:pPr indent="-152400" lvl="0" marL="171450" rtl="0" algn="l">
              <a:lnSpc>
                <a:spcPct val="115000"/>
              </a:lnSpc>
              <a:spcBef>
                <a:spcPts val="0"/>
              </a:spcBef>
              <a:spcAft>
                <a:spcPts val="0"/>
              </a:spcAft>
              <a:buSzPts val="600"/>
              <a:buAutoNum type="arabicPeriod"/>
            </a:pPr>
            <a:r>
              <a:rPr lang="en" sz="600"/>
              <a:t>Open </a:t>
            </a:r>
            <a:r>
              <a:rPr b="1" lang="en" sz="600"/>
              <a:t>Okta Verify </a:t>
            </a:r>
            <a:r>
              <a:rPr lang="en" sz="600"/>
              <a:t>on your mobile device and find the one-time password. </a:t>
            </a:r>
            <a:endParaRPr sz="600"/>
          </a:p>
          <a:p>
            <a:pPr indent="-152400" lvl="0" marL="171450" rtl="0" algn="l">
              <a:lnSpc>
                <a:spcPct val="115000"/>
              </a:lnSpc>
              <a:spcBef>
                <a:spcPts val="0"/>
              </a:spcBef>
              <a:spcAft>
                <a:spcPts val="0"/>
              </a:spcAft>
              <a:buSzPts val="600"/>
              <a:buAutoNum type="arabicPeriod"/>
            </a:pPr>
            <a:r>
              <a:rPr lang="en" sz="600"/>
              <a:t>Enter the number in the </a:t>
            </a:r>
            <a:r>
              <a:rPr b="1" lang="en" sz="600"/>
              <a:t>sign-in </a:t>
            </a:r>
            <a:r>
              <a:rPr lang="en" sz="600"/>
              <a:t>field, and then click the arrow to proceed.</a:t>
            </a:r>
            <a:endParaRPr b="1" sz="600">
              <a:solidFill>
                <a:srgbClr val="000000"/>
              </a:solidFill>
            </a:endParaRPr>
          </a:p>
          <a:p>
            <a:pPr indent="0" lvl="0" marL="0" rtl="0" algn="l">
              <a:lnSpc>
                <a:spcPct val="100000"/>
              </a:lnSpc>
              <a:spcBef>
                <a:spcPts val="0"/>
              </a:spcBef>
              <a:spcAft>
                <a:spcPts val="0"/>
              </a:spcAft>
              <a:buSzPts val="1200"/>
              <a:buNone/>
            </a:pPr>
            <a:r>
              <a:t/>
            </a:r>
            <a:endParaRPr sz="1100"/>
          </a:p>
        </p:txBody>
      </p:sp>
      <p:sp>
        <p:nvSpPr>
          <p:cNvPr id="152" name="Google Shape;152;g28d94c9118e_0_7"/>
          <p:cNvSpPr txBox="1"/>
          <p:nvPr>
            <p:ph idx="9" type="subTitle"/>
          </p:nvPr>
        </p:nvSpPr>
        <p:spPr>
          <a:xfrm>
            <a:off x="371475" y="516450"/>
            <a:ext cx="8406900" cy="4170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900"/>
              <a:buNone/>
            </a:pPr>
            <a:r>
              <a:rPr lang="en" sz="1100">
                <a:solidFill>
                  <a:srgbClr val="000000"/>
                </a:solidFill>
              </a:rPr>
              <a:t>This section explains how to login </a:t>
            </a:r>
            <a:r>
              <a:rPr lang="en" sz="1100">
                <a:solidFill>
                  <a:srgbClr val="000000"/>
                </a:solidFill>
              </a:rPr>
              <a:t>to</a:t>
            </a:r>
            <a:r>
              <a:rPr lang="en" sz="1100">
                <a:solidFill>
                  <a:srgbClr val="000000"/>
                </a:solidFill>
              </a:rPr>
              <a:t> your Windows desktop. </a:t>
            </a:r>
            <a:r>
              <a:rPr lang="en" sz="1100">
                <a:solidFill>
                  <a:srgbClr val="000000"/>
                </a:solidFill>
              </a:rPr>
              <a:t>Contact </a:t>
            </a:r>
            <a:r>
              <a:rPr i="1" lang="en" sz="1100">
                <a:solidFill>
                  <a:srgbClr val="EC3629"/>
                </a:solidFill>
              </a:rPr>
              <a:t>&lt;your company's help desk or IT admin&gt;</a:t>
            </a:r>
            <a:r>
              <a:rPr lang="en" sz="1100">
                <a:solidFill>
                  <a:srgbClr val="000000"/>
                </a:solidFill>
              </a:rPr>
              <a:t> in case of any issues. </a:t>
            </a:r>
            <a:endParaRPr sz="1100">
              <a:solidFill>
                <a:srgbClr val="000000"/>
              </a:solidFill>
            </a:endParaRPr>
          </a:p>
          <a:p>
            <a:pPr indent="0" lvl="0" marL="0" rtl="0" algn="l">
              <a:lnSpc>
                <a:spcPct val="100000"/>
              </a:lnSpc>
              <a:spcBef>
                <a:spcPts val="1100"/>
              </a:spcBef>
              <a:spcAft>
                <a:spcPts val="0"/>
              </a:spcAft>
              <a:buSzPts val="900"/>
              <a:buNone/>
            </a:pPr>
            <a:r>
              <a:t/>
            </a:r>
            <a:endParaRPr/>
          </a:p>
        </p:txBody>
      </p:sp>
      <p:sp>
        <p:nvSpPr>
          <p:cNvPr id="153" name="Google Shape;153;g28d94c9118e_0_7"/>
          <p:cNvSpPr txBox="1"/>
          <p:nvPr/>
        </p:nvSpPr>
        <p:spPr>
          <a:xfrm>
            <a:off x="244217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02</a:t>
            </a:r>
            <a:endParaRPr b="1" i="0" sz="900" u="none" cap="none" strike="noStrike">
              <a:solidFill>
                <a:schemeClr val="lt2"/>
              </a:solidFill>
              <a:latin typeface="DM Sans"/>
              <a:ea typeface="DM Sans"/>
              <a:cs typeface="DM Sans"/>
              <a:sym typeface="DM Sans"/>
            </a:endParaRPr>
          </a:p>
        </p:txBody>
      </p:sp>
      <p:sp>
        <p:nvSpPr>
          <p:cNvPr id="154" name="Google Shape;154;g28d94c9118e_0_7"/>
          <p:cNvSpPr txBox="1"/>
          <p:nvPr/>
        </p:nvSpPr>
        <p:spPr>
          <a:xfrm>
            <a:off x="30385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01</a:t>
            </a:r>
            <a:endParaRPr b="1" i="0" sz="900" u="none" cap="none" strike="noStrike">
              <a:solidFill>
                <a:schemeClr val="lt2"/>
              </a:solidFill>
              <a:latin typeface="DM Sans"/>
              <a:ea typeface="DM Sans"/>
              <a:cs typeface="DM Sans"/>
              <a:sym typeface="DM Sans"/>
            </a:endParaRPr>
          </a:p>
        </p:txBody>
      </p:sp>
      <p:sp>
        <p:nvSpPr>
          <p:cNvPr id="155" name="Google Shape;155;g28d94c9118e_0_7"/>
          <p:cNvSpPr txBox="1"/>
          <p:nvPr/>
        </p:nvSpPr>
        <p:spPr>
          <a:xfrm>
            <a:off x="4572000"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chemeClr val="lt2"/>
                </a:solidFill>
                <a:latin typeface="DM Sans"/>
                <a:ea typeface="DM Sans"/>
                <a:cs typeface="DM Sans"/>
                <a:sym typeface="DM Sans"/>
              </a:rPr>
              <a:t>3a</a:t>
            </a:r>
            <a:endParaRPr b="1" i="0" sz="900" u="none" cap="none" strike="noStrike">
              <a:solidFill>
                <a:schemeClr val="lt2"/>
              </a:solidFill>
              <a:latin typeface="DM Sans"/>
              <a:ea typeface="DM Sans"/>
              <a:cs typeface="DM Sans"/>
              <a:sym typeface="DM Sans"/>
            </a:endParaRPr>
          </a:p>
        </p:txBody>
      </p:sp>
      <p:sp>
        <p:nvSpPr>
          <p:cNvPr id="156" name="Google Shape;156;g28d94c9118e_0_7"/>
          <p:cNvSpPr txBox="1"/>
          <p:nvPr/>
        </p:nvSpPr>
        <p:spPr>
          <a:xfrm>
            <a:off x="6719125" y="98842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lang="en" sz="900">
                <a:solidFill>
                  <a:schemeClr val="lt2"/>
                </a:solidFill>
                <a:latin typeface="DM Sans"/>
                <a:ea typeface="DM Sans"/>
                <a:cs typeface="DM Sans"/>
                <a:sym typeface="DM Sans"/>
              </a:rPr>
              <a:t>3b</a:t>
            </a:r>
            <a:endParaRPr b="1" i="0" sz="900" u="none" cap="none" strike="noStrike">
              <a:solidFill>
                <a:schemeClr val="lt2"/>
              </a:solidFill>
              <a:latin typeface="DM Sans"/>
              <a:ea typeface="DM Sans"/>
              <a:cs typeface="DM Sans"/>
              <a:sym typeface="DM Sans"/>
            </a:endParaRPr>
          </a:p>
        </p:txBody>
      </p:sp>
      <p:pic>
        <p:nvPicPr>
          <p:cNvPr id="157" name="Google Shape;157;g28d94c9118e_0_7"/>
          <p:cNvPicPr preferRelativeResize="0"/>
          <p:nvPr>
            <p:ph idx="3" type="pic"/>
          </p:nvPr>
        </p:nvPicPr>
        <p:blipFill rotWithShape="1">
          <a:blip r:embed="rId6">
            <a:alphaModFix/>
          </a:blip>
          <a:srcRect b="2326" l="0" r="0" t="2326"/>
          <a:stretch/>
        </p:blipFill>
        <p:spPr>
          <a:xfrm>
            <a:off x="280142" y="2025894"/>
            <a:ext cx="2004300" cy="2545800"/>
          </a:xfrm>
          <a:prstGeom prst="roundRect">
            <a:avLst>
              <a:gd fmla="val 5504" name="adj"/>
            </a:avLst>
          </a:prstGeom>
          <a:solidFill>
            <a:srgbClr val="AFABA1"/>
          </a:solidFill>
          <a:ln>
            <a:noFill/>
          </a:ln>
          <a:effectLst>
            <a:outerShdw blurRad="57150" rotWithShape="0" algn="bl" dir="5400000" dist="19050">
              <a:srgbClr val="000000">
                <a:alpha val="498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g27330339696_0_3"/>
          <p:cNvSpPr txBox="1"/>
          <p:nvPr>
            <p:ph idx="1" type="body"/>
          </p:nvPr>
        </p:nvSpPr>
        <p:spPr>
          <a:xfrm>
            <a:off x="2779150" y="988425"/>
            <a:ext cx="1722600" cy="6333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Clr>
                <a:srgbClr val="000000"/>
              </a:buClr>
              <a:buSzPts val="1200"/>
              <a:buFont typeface="Arial"/>
              <a:buNone/>
            </a:pPr>
            <a:r>
              <a:rPr lang="en" sz="1100"/>
              <a:t>Use offline password</a:t>
            </a:r>
            <a:endParaRPr sz="1100"/>
          </a:p>
          <a:p>
            <a:pPr indent="-152400" lvl="0" marL="171450" rtl="0" algn="l">
              <a:lnSpc>
                <a:spcPct val="115000"/>
              </a:lnSpc>
              <a:spcBef>
                <a:spcPts val="0"/>
              </a:spcBef>
              <a:spcAft>
                <a:spcPts val="0"/>
              </a:spcAft>
              <a:buSzPts val="600"/>
              <a:buAutoNum type="arabicPeriod"/>
            </a:pPr>
            <a:r>
              <a:rPr lang="en" sz="600"/>
              <a:t>Open Okta Verify on your mobile device and find the one-time password. </a:t>
            </a:r>
            <a:endParaRPr sz="600"/>
          </a:p>
          <a:p>
            <a:pPr indent="-152400" lvl="0" marL="171450" rtl="0" algn="l">
              <a:lnSpc>
                <a:spcPct val="115000"/>
              </a:lnSpc>
              <a:spcBef>
                <a:spcPts val="0"/>
              </a:spcBef>
              <a:spcAft>
                <a:spcPts val="0"/>
              </a:spcAft>
              <a:buSzPts val="600"/>
              <a:buAutoNum type="arabicPeriod"/>
            </a:pPr>
            <a:r>
              <a:rPr lang="en" sz="600"/>
              <a:t>Enter the number in the Windows sign-in field and click the arrow to proceed.</a:t>
            </a:r>
            <a:endParaRPr sz="600">
              <a:solidFill>
                <a:srgbClr val="000000"/>
              </a:solidFill>
            </a:endParaRPr>
          </a:p>
          <a:p>
            <a:pPr indent="0" lvl="0" marL="0" rtl="0" algn="l">
              <a:spcBef>
                <a:spcPts val="0"/>
              </a:spcBef>
              <a:spcAft>
                <a:spcPts val="0"/>
              </a:spcAft>
              <a:buClr>
                <a:srgbClr val="000000"/>
              </a:buClr>
              <a:buSzPts val="1200"/>
              <a:buFont typeface="Arial"/>
              <a:buNone/>
            </a:pPr>
            <a:r>
              <a:t/>
            </a:r>
            <a:endParaRPr sz="600"/>
          </a:p>
          <a:p>
            <a:pPr indent="0" lvl="0" marL="0" rtl="0" algn="l">
              <a:spcBef>
                <a:spcPts val="1100"/>
              </a:spcBef>
              <a:spcAft>
                <a:spcPts val="0"/>
              </a:spcAft>
              <a:buNone/>
            </a:pPr>
            <a:r>
              <a:t/>
            </a:r>
            <a:endParaRPr/>
          </a:p>
        </p:txBody>
      </p:sp>
      <p:sp>
        <p:nvSpPr>
          <p:cNvPr id="163" name="Google Shape;163;g27330339696_0_3"/>
          <p:cNvSpPr txBox="1"/>
          <p:nvPr>
            <p:ph type="title"/>
          </p:nvPr>
        </p:nvSpPr>
        <p:spPr>
          <a:xfrm>
            <a:off x="284123" y="46285"/>
            <a:ext cx="8499300" cy="4170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Steps to login with Desktop MFA for Windows </a:t>
            </a:r>
            <a:endParaRPr/>
          </a:p>
        </p:txBody>
      </p:sp>
      <p:sp>
        <p:nvSpPr>
          <p:cNvPr id="164" name="Google Shape;164;g27330339696_0_3"/>
          <p:cNvSpPr txBox="1"/>
          <p:nvPr>
            <p:ph idx="4" type="body"/>
          </p:nvPr>
        </p:nvSpPr>
        <p:spPr>
          <a:xfrm>
            <a:off x="4917575" y="988425"/>
            <a:ext cx="1722600" cy="6333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Clr>
                <a:srgbClr val="000000"/>
              </a:buClr>
              <a:buSzPts val="1200"/>
              <a:buFont typeface="Arial"/>
              <a:buNone/>
            </a:pPr>
            <a:r>
              <a:rPr lang="en" sz="1100"/>
              <a:t>Use offline YubiKey</a:t>
            </a:r>
            <a:endParaRPr sz="1100"/>
          </a:p>
          <a:p>
            <a:pPr indent="0" lvl="0" marL="0" rtl="0" algn="l">
              <a:lnSpc>
                <a:spcPct val="115000"/>
              </a:lnSpc>
              <a:spcBef>
                <a:spcPts val="0"/>
              </a:spcBef>
              <a:spcAft>
                <a:spcPts val="0"/>
              </a:spcAft>
              <a:buClr>
                <a:srgbClr val="000000"/>
              </a:buClr>
              <a:buSzPts val="1200"/>
              <a:buFont typeface="Arial"/>
              <a:buNone/>
            </a:pPr>
            <a:r>
              <a:rPr lang="en" sz="600">
                <a:solidFill>
                  <a:srgbClr val="000000"/>
                </a:solidFill>
              </a:rPr>
              <a:t>Insert or tap YubiKey when prompted. </a:t>
            </a:r>
            <a:endParaRPr sz="600">
              <a:solidFill>
                <a:srgbClr val="000000"/>
              </a:solidFill>
            </a:endParaRPr>
          </a:p>
          <a:p>
            <a:pPr indent="0" lvl="0" marL="0" rtl="0" algn="l">
              <a:lnSpc>
                <a:spcPct val="115000"/>
              </a:lnSpc>
              <a:spcBef>
                <a:spcPts val="0"/>
              </a:spcBef>
              <a:spcAft>
                <a:spcPts val="0"/>
              </a:spcAft>
              <a:buClr>
                <a:srgbClr val="000000"/>
              </a:buClr>
              <a:buSzPts val="1200"/>
              <a:buFont typeface="Arial"/>
              <a:buNone/>
            </a:pPr>
            <a:r>
              <a:t/>
            </a:r>
            <a:endParaRPr sz="600">
              <a:solidFill>
                <a:srgbClr val="000000"/>
              </a:solidFill>
              <a:latin typeface="Proxima Nova"/>
              <a:ea typeface="Proxima Nova"/>
              <a:cs typeface="Proxima Nova"/>
              <a:sym typeface="Proxima Nova"/>
            </a:endParaRPr>
          </a:p>
        </p:txBody>
      </p:sp>
      <p:sp>
        <p:nvSpPr>
          <p:cNvPr id="165" name="Google Shape;165;g27330339696_0_3"/>
          <p:cNvSpPr txBox="1"/>
          <p:nvPr>
            <p:ph idx="5" type="subTitle"/>
          </p:nvPr>
        </p:nvSpPr>
        <p:spPr>
          <a:xfrm>
            <a:off x="371475" y="516450"/>
            <a:ext cx="8412000" cy="390600"/>
          </a:xfrm>
          <a:prstGeom prst="rect">
            <a:avLst/>
          </a:prstGeom>
        </p:spPr>
        <p:txBody>
          <a:bodyPr anchorCtr="0" anchor="t" bIns="0" lIns="0" spcFirstLastPara="1" rIns="0" wrap="square" tIns="0">
            <a:noAutofit/>
          </a:bodyPr>
          <a:lstStyle/>
          <a:p>
            <a:pPr indent="0" lvl="0" marL="0" rtl="0" algn="l">
              <a:spcBef>
                <a:spcPts val="0"/>
              </a:spcBef>
              <a:spcAft>
                <a:spcPts val="0"/>
              </a:spcAft>
              <a:buClr>
                <a:srgbClr val="000000"/>
              </a:buClr>
              <a:buSzPts val="900"/>
              <a:buFont typeface="Arial"/>
              <a:buNone/>
            </a:pPr>
            <a:r>
              <a:rPr lang="en" sz="1100">
                <a:solidFill>
                  <a:srgbClr val="000000"/>
                </a:solidFill>
              </a:rPr>
              <a:t>This guide details how to login to your Windows computer with Desktop MFA.  </a:t>
            </a:r>
            <a:endParaRPr sz="1100">
              <a:solidFill>
                <a:srgbClr val="000000"/>
              </a:solidFill>
            </a:endParaRPr>
          </a:p>
          <a:p>
            <a:pPr indent="0" lvl="0" marL="0" rtl="0" algn="l">
              <a:spcBef>
                <a:spcPts val="1100"/>
              </a:spcBef>
              <a:spcAft>
                <a:spcPts val="0"/>
              </a:spcAft>
              <a:buNone/>
            </a:pPr>
            <a:r>
              <a:t/>
            </a:r>
            <a:endParaRPr/>
          </a:p>
        </p:txBody>
      </p:sp>
      <p:sp>
        <p:nvSpPr>
          <p:cNvPr id="166" name="Google Shape;166;g27330339696_0_3"/>
          <p:cNvSpPr txBox="1"/>
          <p:nvPr/>
        </p:nvSpPr>
        <p:spPr>
          <a:xfrm>
            <a:off x="6822575" y="1834000"/>
            <a:ext cx="2004300" cy="255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highlight>
                  <a:srgbClr val="FFFFFF"/>
                </a:highlight>
                <a:latin typeface="DM Sans"/>
                <a:ea typeface="DM Sans"/>
                <a:cs typeface="DM Sans"/>
                <a:sym typeface="DM Sans"/>
              </a:rPr>
              <a:t>If authentication succeeds, you gain access to your Windows computer. The next time you sign in to your Windows computer, the last MFA method you used will be automatically selected. To choose a different authentication method, click </a:t>
            </a:r>
            <a:r>
              <a:rPr b="1" lang="en" sz="1100">
                <a:solidFill>
                  <a:schemeClr val="dk1"/>
                </a:solidFill>
                <a:highlight>
                  <a:srgbClr val="FFFFFF"/>
                </a:highlight>
                <a:latin typeface="DM Sans"/>
                <a:ea typeface="DM Sans"/>
                <a:cs typeface="DM Sans"/>
                <a:sym typeface="DM Sans"/>
              </a:rPr>
              <a:t>Try another way </a:t>
            </a:r>
            <a:r>
              <a:rPr lang="en" sz="1100">
                <a:solidFill>
                  <a:schemeClr val="dk1"/>
                </a:solidFill>
                <a:highlight>
                  <a:srgbClr val="FFFFFF"/>
                </a:highlight>
                <a:latin typeface="DM Sans"/>
                <a:ea typeface="DM Sans"/>
                <a:cs typeface="DM Sans"/>
                <a:sym typeface="DM Sans"/>
              </a:rPr>
              <a:t>and use the dropdown menu to select an alternate method to verify your identity.</a:t>
            </a:r>
            <a:endParaRPr sz="1100">
              <a:latin typeface="DM Sans"/>
              <a:ea typeface="DM Sans"/>
              <a:cs typeface="DM Sans"/>
              <a:sym typeface="DM Sans"/>
            </a:endParaRPr>
          </a:p>
        </p:txBody>
      </p:sp>
      <p:pic>
        <p:nvPicPr>
          <p:cNvPr id="167" name="Google Shape;167;g27330339696_0_3"/>
          <p:cNvPicPr preferRelativeResize="0"/>
          <p:nvPr>
            <p:ph idx="2" type="pic"/>
          </p:nvPr>
        </p:nvPicPr>
        <p:blipFill rotWithShape="1">
          <a:blip r:embed="rId3">
            <a:alphaModFix/>
          </a:blip>
          <a:srcRect b="0" l="7411" r="7402" t="0"/>
          <a:stretch/>
        </p:blipFill>
        <p:spPr>
          <a:xfrm>
            <a:off x="2296778" y="1838643"/>
            <a:ext cx="2004300" cy="2545800"/>
          </a:xfrm>
          <a:prstGeom prst="roundRect">
            <a:avLst>
              <a:gd fmla="val 5650" name="adj"/>
            </a:avLst>
          </a:prstGeom>
          <a:solidFill>
            <a:srgbClr val="AFABA1"/>
          </a:solidFill>
          <a:ln>
            <a:noFill/>
          </a:ln>
          <a:effectLst>
            <a:outerShdw blurRad="57150" rotWithShape="0" algn="bl" dir="5400000" dist="19050">
              <a:srgbClr val="000000">
                <a:alpha val="49800"/>
              </a:srgbClr>
            </a:outerShdw>
          </a:effectLst>
        </p:spPr>
      </p:pic>
      <p:pic>
        <p:nvPicPr>
          <p:cNvPr id="168" name="Google Shape;168;g27330339696_0_3"/>
          <p:cNvPicPr preferRelativeResize="0"/>
          <p:nvPr>
            <p:ph idx="3" type="pic"/>
          </p:nvPr>
        </p:nvPicPr>
        <p:blipFill rotWithShape="1">
          <a:blip r:embed="rId4">
            <a:alphaModFix/>
          </a:blip>
          <a:srcRect b="4987" l="0" r="0" t="4987"/>
          <a:stretch/>
        </p:blipFill>
        <p:spPr>
          <a:xfrm>
            <a:off x="4559678" y="1800668"/>
            <a:ext cx="2004300" cy="2545800"/>
          </a:xfrm>
          <a:prstGeom prst="roundRect">
            <a:avLst>
              <a:gd fmla="val 5650" name="adj"/>
            </a:avLst>
          </a:prstGeom>
          <a:solidFill>
            <a:srgbClr val="AFABA1"/>
          </a:solidFill>
          <a:ln>
            <a:noFill/>
          </a:ln>
          <a:effectLst>
            <a:outerShdw blurRad="57150" rotWithShape="0" algn="bl" dir="5400000" dist="19050">
              <a:srgbClr val="000000">
                <a:alpha val="49800"/>
              </a:srgbClr>
            </a:outerShdw>
          </a:effectLst>
        </p:spPr>
      </p:pic>
      <p:sp>
        <p:nvSpPr>
          <p:cNvPr id="169" name="Google Shape;169;g27330339696_0_3"/>
          <p:cNvSpPr txBox="1"/>
          <p:nvPr/>
        </p:nvSpPr>
        <p:spPr>
          <a:xfrm>
            <a:off x="2437450" y="998563"/>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lang="en" sz="900">
                <a:solidFill>
                  <a:schemeClr val="lt2"/>
                </a:solidFill>
                <a:latin typeface="DM Sans"/>
                <a:ea typeface="DM Sans"/>
                <a:cs typeface="DM Sans"/>
                <a:sym typeface="DM Sans"/>
              </a:rPr>
              <a:t>3c</a:t>
            </a:r>
            <a:endParaRPr b="1" i="0" sz="900" u="none" cap="none" strike="noStrike">
              <a:solidFill>
                <a:schemeClr val="lt2"/>
              </a:solidFill>
              <a:latin typeface="DM Sans"/>
              <a:ea typeface="DM Sans"/>
              <a:cs typeface="DM Sans"/>
              <a:sym typeface="DM Sans"/>
            </a:endParaRPr>
          </a:p>
        </p:txBody>
      </p:sp>
      <p:sp>
        <p:nvSpPr>
          <p:cNvPr id="170" name="Google Shape;170;g27330339696_0_3"/>
          <p:cNvSpPr txBox="1"/>
          <p:nvPr/>
        </p:nvSpPr>
        <p:spPr>
          <a:xfrm>
            <a:off x="4572000" y="979575"/>
            <a:ext cx="341700" cy="304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lang="en" sz="900">
                <a:solidFill>
                  <a:schemeClr val="lt2"/>
                </a:solidFill>
                <a:latin typeface="DM Sans"/>
                <a:ea typeface="DM Sans"/>
                <a:cs typeface="DM Sans"/>
                <a:sym typeface="DM Sans"/>
              </a:rPr>
              <a:t>3d</a:t>
            </a:r>
            <a:endParaRPr b="1" i="0" sz="900" u="none" cap="none" strike="noStrike">
              <a:solidFill>
                <a:schemeClr val="lt2"/>
              </a:solidFill>
              <a:latin typeface="DM Sans"/>
              <a:ea typeface="DM Sans"/>
              <a:cs typeface="DM Sans"/>
              <a:sym typeface="DM Sans"/>
            </a:endParaRPr>
          </a:p>
        </p:txBody>
      </p:sp>
    </p:spTree>
  </p:cSld>
  <p:clrMapOvr>
    <a:masterClrMapping/>
  </p:clrMapOvr>
</p:sld>
</file>

<file path=ppt/theme/theme1.xml><?xml version="1.0" encoding="utf-8"?>
<a:theme xmlns:a="http://schemas.openxmlformats.org/drawingml/2006/main" xmlns:r="http://schemas.openxmlformats.org/officeDocument/2006/relationships" name="EUAT Quick Reference Template - 2023">
  <a:themeElements>
    <a:clrScheme name="Okta 2023">
      <a:dk1>
        <a:srgbClr val="191919"/>
      </a:dk1>
      <a:lt1>
        <a:srgbClr val="F6F1E7"/>
      </a:lt1>
      <a:dk2>
        <a:srgbClr val="3F59E3"/>
      </a:dk2>
      <a:lt2>
        <a:srgbClr val="FFFEFA"/>
      </a:lt2>
      <a:accent1>
        <a:srgbClr val="4CB7A3"/>
      </a:accent1>
      <a:accent2>
        <a:srgbClr val="EF9B05"/>
      </a:accent2>
      <a:accent3>
        <a:srgbClr val="E27133"/>
      </a:accent3>
      <a:accent4>
        <a:srgbClr val="149750"/>
      </a:accent4>
      <a:accent5>
        <a:srgbClr val="7549F2"/>
      </a:accent5>
      <a:accent6>
        <a:srgbClr val="E8DCC7"/>
      </a:accent6>
      <a:hlink>
        <a:srgbClr val="1A30A9"/>
      </a:hlink>
      <a:folHlink>
        <a:srgbClr val="B6C9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